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  <p:sldMasterId id="2147483675" r:id="rId3"/>
  </p:sldMasterIdLst>
  <p:notesMasterIdLst>
    <p:notesMasterId r:id="rId38"/>
  </p:notesMasterIdLst>
  <p:sldIdLst>
    <p:sldId id="256" r:id="rId4"/>
    <p:sldId id="283" r:id="rId5"/>
    <p:sldId id="285" r:id="rId6"/>
    <p:sldId id="260" r:id="rId7"/>
    <p:sldId id="261" r:id="rId8"/>
    <p:sldId id="264" r:id="rId9"/>
    <p:sldId id="263" r:id="rId10"/>
    <p:sldId id="267" r:id="rId11"/>
    <p:sldId id="266" r:id="rId12"/>
    <p:sldId id="265" r:id="rId13"/>
    <p:sldId id="262" r:id="rId14"/>
    <p:sldId id="271" r:id="rId15"/>
    <p:sldId id="270" r:id="rId16"/>
    <p:sldId id="269" r:id="rId17"/>
    <p:sldId id="292" r:id="rId18"/>
    <p:sldId id="268" r:id="rId19"/>
    <p:sldId id="275" r:id="rId20"/>
    <p:sldId id="278" r:id="rId21"/>
    <p:sldId id="276" r:id="rId22"/>
    <p:sldId id="277" r:id="rId23"/>
    <p:sldId id="279" r:id="rId24"/>
    <p:sldId id="280" r:id="rId25"/>
    <p:sldId id="274" r:id="rId26"/>
    <p:sldId id="273" r:id="rId27"/>
    <p:sldId id="286" r:id="rId28"/>
    <p:sldId id="294" r:id="rId29"/>
    <p:sldId id="295" r:id="rId30"/>
    <p:sldId id="296" r:id="rId31"/>
    <p:sldId id="288" r:id="rId32"/>
    <p:sldId id="291" r:id="rId33"/>
    <p:sldId id="290" r:id="rId34"/>
    <p:sldId id="289" r:id="rId35"/>
    <p:sldId id="284" r:id="rId36"/>
    <p:sldId id="281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A853EBF-745C-4C1F-936A-01C4518A7F6A}">
          <p14:sldIdLst>
            <p14:sldId id="256"/>
            <p14:sldId id="283"/>
          </p14:sldIdLst>
        </p14:section>
        <p14:section name="Introducción" id="{C5BF4300-41A6-47B8-9B29-2556C1188438}">
          <p14:sldIdLst>
            <p14:sldId id="285"/>
            <p14:sldId id="260"/>
            <p14:sldId id="261"/>
            <p14:sldId id="264"/>
          </p14:sldIdLst>
        </p14:section>
        <p14:section name="Presentación" id="{8B0AB624-2F78-4580-9767-5F4ED1659B6A}">
          <p14:sldIdLst>
            <p14:sldId id="263"/>
            <p14:sldId id="267"/>
          </p14:sldIdLst>
        </p14:section>
        <p14:section name="Event Grid" id="{910714F4-DFB9-4F5F-AEC9-CDE7DFC07BF5}">
          <p14:sldIdLst>
            <p14:sldId id="266"/>
            <p14:sldId id="265"/>
            <p14:sldId id="262"/>
          </p14:sldIdLst>
        </p14:section>
        <p14:section name="Conceptos" id="{09CF6BDC-5B77-4808-89A5-C526C4CD54DE}">
          <p14:sldIdLst>
            <p14:sldId id="271"/>
            <p14:sldId id="270"/>
            <p14:sldId id="269"/>
            <p14:sldId id="292"/>
            <p14:sldId id="268"/>
          </p14:sldIdLst>
        </p14:section>
        <p14:section name="Configuración" id="{FBF7AB6A-59AC-405A-8223-85D72D72D502}">
          <p14:sldIdLst>
            <p14:sldId id="275"/>
            <p14:sldId id="278"/>
            <p14:sldId id="276"/>
            <p14:sldId id="277"/>
            <p14:sldId id="279"/>
            <p14:sldId id="280"/>
          </p14:sldIdLst>
        </p14:section>
        <p14:section name="Seguridad" id="{6B2501F7-EC50-4FD9-890F-F50EC6950DD2}">
          <p14:sldIdLst>
            <p14:sldId id="274"/>
            <p14:sldId id="273"/>
          </p14:sldIdLst>
        </p14:section>
        <p14:section name="Escenarios" id="{161202E0-FAB3-42E0-A0AA-10E117041AEB}">
          <p14:sldIdLst>
            <p14:sldId id="286"/>
            <p14:sldId id="294"/>
            <p14:sldId id="295"/>
            <p14:sldId id="296"/>
            <p14:sldId id="288"/>
          </p14:sldIdLst>
        </p14:section>
        <p14:section name="Demos &amp; código" id="{016E50CD-BB5C-4396-A40D-31C4F6A961ED}">
          <p14:sldIdLst>
            <p14:sldId id="291"/>
            <p14:sldId id="290"/>
            <p14:sldId id="289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561B64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095236-39F5-6E49-9C8E-3EB9E9351AD8}" v="51" dt="2019-09-21T10:16:46.605"/>
    <p1510:client id="{2F937BCD-F6FF-4D3A-89CD-EADDD999627F}" v="179" dt="2019-09-21T21:32:18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0131" autoAdjust="0"/>
  </p:normalViewPr>
  <p:slideViewPr>
    <p:cSldViewPr snapToGrid="0">
      <p:cViewPr varScale="1">
        <p:scale>
          <a:sx n="59" d="100"/>
          <a:sy n="59" d="100"/>
        </p:scale>
        <p:origin x="1589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6/11/relationships/changesInfo" Target="changesInfos/changesInfo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BE1B1D9-5E91-4A84-9A01-7B5DFA5ABB5C}"/>
  </pc:docChgLst>
  <pc:docChgLst>
    <pc:chgData name="Manuel Sánchez" userId="2180821b70765b11" providerId="LiveId" clId="{B61C86CC-15E9-094E-836B-3ABFF71BC853}"/>
  </pc:docChgLst>
  <pc:docChgLst>
    <pc:chgData name="Manuel Sánchez" userId="2180821b70765b11" providerId="LiveId" clId="{83320FFF-063A-4E9D-8C41-2BE08B8DA332}"/>
  </pc:docChgLst>
  <pc:docChgLst>
    <pc:chgData name="Robert Bermejo" userId="24b4f4c9ab51adfa" providerId="LiveId" clId="{DE1EF336-A2AA-423B-AA76-7AA39B0C78BC}"/>
  </pc:docChgLst>
  <pc:docChgLst>
    <pc:chgData name="Manuel Sánchez" userId="2180821b70765b11" providerId="LiveId" clId="{2F937BCD-F6FF-4D3A-89CD-EADDD999627F}"/>
    <pc:docChg chg="undo custSel addSld delSld modSld sldOrd modMainMaster">
      <pc:chgData name="Manuel Sánchez" userId="2180821b70765b11" providerId="LiveId" clId="{2F937BCD-F6FF-4D3A-89CD-EADDD999627F}" dt="2019-09-21T21:32:18.721" v="174" actId="20577"/>
      <pc:docMkLst>
        <pc:docMk/>
      </pc:docMkLst>
      <pc:sldChg chg="del">
        <pc:chgData name="Manuel Sánchez" userId="2180821b70765b11" providerId="LiveId" clId="{2F937BCD-F6FF-4D3A-89CD-EADDD999627F}" dt="2019-09-21T21:16:51.768" v="2" actId="2696"/>
        <pc:sldMkLst>
          <pc:docMk/>
          <pc:sldMk cId="1917610916" sldId="256"/>
        </pc:sldMkLst>
      </pc:sldChg>
      <pc:sldChg chg="del">
        <pc:chgData name="Manuel Sánchez" userId="2180821b70765b11" providerId="LiveId" clId="{2F937BCD-F6FF-4D3A-89CD-EADDD999627F}" dt="2019-09-21T21:16:52.511" v="6" actId="2696"/>
        <pc:sldMkLst>
          <pc:docMk/>
          <pc:sldMk cId="92076913" sldId="262"/>
        </pc:sldMkLst>
      </pc:sldChg>
      <pc:sldChg chg="del">
        <pc:chgData name="Manuel Sánchez" userId="2180821b70765b11" providerId="LiveId" clId="{2F937BCD-F6FF-4D3A-89CD-EADDD999627F}" dt="2019-09-21T21:16:52.459" v="4" actId="2696"/>
        <pc:sldMkLst>
          <pc:docMk/>
          <pc:sldMk cId="298625210" sldId="275"/>
        </pc:sldMkLst>
      </pc:sldChg>
      <pc:sldChg chg="modSp del">
        <pc:chgData name="Manuel Sánchez" userId="2180821b70765b11" providerId="LiveId" clId="{2F937BCD-F6FF-4D3A-89CD-EADDD999627F}" dt="2019-09-21T21:32:18.721" v="174" actId="20577"/>
        <pc:sldMkLst>
          <pc:docMk/>
          <pc:sldMk cId="3113111309" sldId="281"/>
        </pc:sldMkLst>
        <pc:spChg chg="mod">
          <ac:chgData name="Manuel Sánchez" userId="2180821b70765b11" providerId="LiveId" clId="{2F937BCD-F6FF-4D3A-89CD-EADDD999627F}" dt="2019-09-21T21:32:18.721" v="174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del">
        <pc:chgData name="Manuel Sánchez" userId="2180821b70765b11" providerId="LiveId" clId="{2F937BCD-F6FF-4D3A-89CD-EADDD999627F}" dt="2019-09-21T21:16:51.781" v="3" actId="2696"/>
        <pc:sldMkLst>
          <pc:docMk/>
          <pc:sldMk cId="1672890224" sldId="282"/>
        </pc:sldMkLst>
      </pc:sldChg>
      <pc:sldChg chg="del">
        <pc:chgData name="Manuel Sánchez" userId="2180821b70765b11" providerId="LiveId" clId="{2F937BCD-F6FF-4D3A-89CD-EADDD999627F}" dt="2019-09-21T21:16:52.474" v="5" actId="2696"/>
        <pc:sldMkLst>
          <pc:docMk/>
          <pc:sldMk cId="1666951955" sldId="283"/>
        </pc:sldMkLst>
      </pc:sldChg>
      <pc:sldChg chg="del">
        <pc:chgData name="Manuel Sánchez" userId="2180821b70765b11" providerId="LiveId" clId="{2F937BCD-F6FF-4D3A-89CD-EADDD999627F}" dt="2019-09-21T21:16:52.531" v="7" actId="2696"/>
        <pc:sldMkLst>
          <pc:docMk/>
          <pc:sldMk cId="811923987" sldId="284"/>
        </pc:sldMkLst>
      </pc:sldChg>
      <pc:sldChg chg="add del">
        <pc:chgData name="Manuel Sánchez" userId="2180821b70765b11" providerId="LiveId" clId="{2F937BCD-F6FF-4D3A-89CD-EADDD999627F}" dt="2019-09-21T21:28:29.483" v="70" actId="2696"/>
        <pc:sldMkLst>
          <pc:docMk/>
          <pc:sldMk cId="2973341242" sldId="285"/>
        </pc:sldMkLst>
      </pc:sldChg>
      <pc:sldChg chg="del">
        <pc:chgData name="Manuel Sánchez" userId="2180821b70765b11" providerId="LiveId" clId="{2F937BCD-F6FF-4D3A-89CD-EADDD999627F}" dt="2019-09-21T21:16:52.548" v="8" actId="2696"/>
        <pc:sldMkLst>
          <pc:docMk/>
          <pc:sldMk cId="4064344775" sldId="285"/>
        </pc:sldMkLst>
      </pc:sldChg>
      <pc:sldChg chg="del">
        <pc:chgData name="Manuel Sánchez" userId="2180821b70765b11" providerId="LiveId" clId="{2F937BCD-F6FF-4D3A-89CD-EADDD999627F}" dt="2019-09-21T21:16:52.732" v="9" actId="2696"/>
        <pc:sldMkLst>
          <pc:docMk/>
          <pc:sldMk cId="2290122752" sldId="286"/>
        </pc:sldMkLst>
      </pc:sldChg>
      <pc:sldChg chg="addSp delSp modSp add del ord">
        <pc:chgData name="Manuel Sánchez" userId="2180821b70765b11" providerId="LiveId" clId="{2F937BCD-F6FF-4D3A-89CD-EADDD999627F}" dt="2019-09-21T21:28:33.347" v="71" actId="2696"/>
        <pc:sldMkLst>
          <pc:docMk/>
          <pc:sldMk cId="3179867624" sldId="286"/>
        </pc:sldMkLst>
        <pc:spChg chg="del">
          <ac:chgData name="Manuel Sánchez" userId="2180821b70765b11" providerId="LiveId" clId="{2F937BCD-F6FF-4D3A-89CD-EADDD999627F}" dt="2019-09-21T21:22:43.394" v="62" actId="478"/>
          <ac:spMkLst>
            <pc:docMk/>
            <pc:sldMk cId="3179867624" sldId="286"/>
            <ac:spMk id="3" creationId="{9AE1BCFA-57B8-43FD-B105-C85A1A87CCBF}"/>
          </ac:spMkLst>
        </pc:spChg>
        <pc:picChg chg="add del mod">
          <ac:chgData name="Manuel Sánchez" userId="2180821b70765b11" providerId="LiveId" clId="{2F937BCD-F6FF-4D3A-89CD-EADDD999627F}" dt="2019-09-21T21:23:02.929" v="69" actId="478"/>
          <ac:picMkLst>
            <pc:docMk/>
            <pc:sldMk cId="3179867624" sldId="286"/>
            <ac:picMk id="4" creationId="{7406D6B6-154A-4BB5-8660-DD932DC0AE95}"/>
          </ac:picMkLst>
        </pc:picChg>
      </pc:sldChg>
      <pc:sldChg chg="add del">
        <pc:chgData name="Manuel Sánchez" userId="2180821b70765b11" providerId="LiveId" clId="{2F937BCD-F6FF-4D3A-89CD-EADDD999627F}" dt="2019-09-21T21:22:44.795" v="64"/>
        <pc:sldMkLst>
          <pc:docMk/>
          <pc:sldMk cId="2157795403" sldId="287"/>
        </pc:sldMkLst>
      </pc:sldChg>
      <pc:sldChg chg="del">
        <pc:chgData name="Manuel Sánchez" userId="2180821b70765b11" providerId="LiveId" clId="{2F937BCD-F6FF-4D3A-89CD-EADDD999627F}" dt="2019-09-21T21:16:52.870" v="10" actId="2696"/>
        <pc:sldMkLst>
          <pc:docMk/>
          <pc:sldMk cId="3762339829" sldId="287"/>
        </pc:sldMkLst>
      </pc:sldChg>
      <pc:sldChg chg="del">
        <pc:chgData name="Manuel Sánchez" userId="2180821b70765b11" providerId="LiveId" clId="{2F937BCD-F6FF-4D3A-89CD-EADDD999627F}" dt="2019-09-21T21:16:53.015" v="11" actId="2696"/>
        <pc:sldMkLst>
          <pc:docMk/>
          <pc:sldMk cId="2795449257" sldId="288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2355139483" sldId="289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2392110076" sldId="290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3785748605" sldId="291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2810992252" sldId="292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3307731365" sldId="293"/>
        </pc:sldMkLst>
      </pc:sldChg>
      <pc:sldChg chg="add del">
        <pc:chgData name="Manuel Sánchez" userId="2180821b70765b11" providerId="LiveId" clId="{2F937BCD-F6FF-4D3A-89CD-EADDD999627F}" dt="2019-09-21T21:16:47.476" v="1"/>
        <pc:sldMkLst>
          <pc:docMk/>
          <pc:sldMk cId="2837746868" sldId="294"/>
        </pc:sldMkLst>
      </pc:sldChg>
      <pc:sldChg chg="add del setBg">
        <pc:chgData name="Manuel Sánchez" userId="2180821b70765b11" providerId="LiveId" clId="{2F937BCD-F6FF-4D3A-89CD-EADDD999627F}" dt="2019-09-21T21:16:47.476" v="1"/>
        <pc:sldMkLst>
          <pc:docMk/>
          <pc:sldMk cId="957575902" sldId="295"/>
        </pc:sldMkLst>
      </pc:sldChg>
      <pc:sldMasterChg chg="delSldLayout modSldLayout">
        <pc:chgData name="Manuel Sánchez" userId="2180821b70765b11" providerId="LiveId" clId="{2F937BCD-F6FF-4D3A-89CD-EADDD999627F}" dt="2019-09-21T21:31:42.643" v="161"/>
        <pc:sldMasterMkLst>
          <pc:docMk/>
          <pc:sldMasterMk cId="3653831248" sldId="2147483648"/>
        </pc:sldMasterMkLst>
        <pc:sldLayoutChg chg="addSp modSp">
          <pc:chgData name="Manuel Sánchez" userId="2180821b70765b11" providerId="LiveId" clId="{2F937BCD-F6FF-4D3A-89CD-EADDD999627F}" dt="2019-09-21T21:21:03.089" v="58" actId="1076"/>
          <pc:sldLayoutMkLst>
            <pc:docMk/>
            <pc:sldMasterMk cId="3653831248" sldId="2147483648"/>
            <pc:sldLayoutMk cId="2909841865" sldId="2147483660"/>
          </pc:sldLayoutMkLst>
          <pc:spChg chg="add mod">
            <ac:chgData name="Manuel Sánchez" userId="2180821b70765b11" providerId="LiveId" clId="{2F937BCD-F6FF-4D3A-89CD-EADDD999627F}" dt="2019-09-21T21:21:03.089" v="58" actId="1076"/>
            <ac:spMkLst>
              <pc:docMk/>
              <pc:sldMasterMk cId="3653831248" sldId="2147483648"/>
              <pc:sldLayoutMk cId="2909841865" sldId="2147483660"/>
              <ac:spMk id="2" creationId="{9A161A1A-FF99-48CB-B1CC-88137F488B66}"/>
            </ac:spMkLst>
          </pc:spChg>
          <pc:spChg chg="mod">
            <ac:chgData name="Manuel Sánchez" userId="2180821b70765b11" providerId="LiveId" clId="{2F937BCD-F6FF-4D3A-89CD-EADDD999627F}" dt="2019-09-21T21:19:48.566" v="43" actId="121"/>
            <ac:spMkLst>
              <pc:docMk/>
              <pc:sldMasterMk cId="3653831248" sldId="2147483648"/>
              <pc:sldLayoutMk cId="2909841865" sldId="2147483660"/>
              <ac:spMk id="6" creationId="{C7C8E554-3FDF-459F-A8F4-EDF854F8A935}"/>
            </ac:spMkLst>
          </pc:spChg>
          <pc:spChg chg="mod">
            <ac:chgData name="Manuel Sánchez" userId="2180821b70765b11" providerId="LiveId" clId="{2F937BCD-F6FF-4D3A-89CD-EADDD999627F}" dt="2019-09-21T21:19:00.299" v="32" actId="1076"/>
            <ac:spMkLst>
              <pc:docMk/>
              <pc:sldMasterMk cId="3653831248" sldId="2147483648"/>
              <pc:sldLayoutMk cId="2909841865" sldId="2147483660"/>
              <ac:spMk id="14" creationId="{83FD43D3-BE7F-4EDF-9B3B-DF0C79ECFEA3}"/>
            </ac:spMkLst>
          </pc:spChg>
          <pc:spChg chg="mod">
            <ac:chgData name="Manuel Sánchez" userId="2180821b70765b11" providerId="LiveId" clId="{2F937BCD-F6FF-4D3A-89CD-EADDD999627F}" dt="2019-09-21T21:19:47.910" v="42" actId="14100"/>
            <ac:spMkLst>
              <pc:docMk/>
              <pc:sldMasterMk cId="3653831248" sldId="2147483648"/>
              <pc:sldLayoutMk cId="2909841865" sldId="2147483660"/>
              <ac:spMk id="15" creationId="{9499C88A-4D53-4D56-9323-867D9F2ED503}"/>
            </ac:spMkLst>
          </pc:spChg>
          <pc:spChg chg="mod">
            <ac:chgData name="Manuel Sánchez" userId="2180821b70765b11" providerId="LiveId" clId="{2F937BCD-F6FF-4D3A-89CD-EADDD999627F}" dt="2019-09-21T21:19:20.698" v="36" actId="1076"/>
            <ac:spMkLst>
              <pc:docMk/>
              <pc:sldMasterMk cId="3653831248" sldId="2147483648"/>
              <pc:sldLayoutMk cId="2909841865" sldId="2147483660"/>
              <ac:spMk id="16" creationId="{0922C18C-0DCC-45B3-B7A9-B85F96E0F7F7}"/>
            </ac:spMkLst>
          </pc:spChg>
        </pc:sldLayoutChg>
        <pc:sldLayoutChg chg="del">
          <pc:chgData name="Manuel Sánchez" userId="2180821b70765b11" providerId="LiveId" clId="{2F937BCD-F6FF-4D3A-89CD-EADDD999627F}" dt="2019-09-21T21:16:53.019" v="12" actId="2696"/>
          <pc:sldLayoutMkLst>
            <pc:docMk/>
            <pc:sldMasterMk cId="3653831248" sldId="2147483648"/>
            <pc:sldLayoutMk cId="2125698778" sldId="2147483661"/>
          </pc:sldLayoutMkLst>
        </pc:sldLayoutChg>
        <pc:sldLayoutChg chg="addSp delSp modSp setBg">
          <pc:chgData name="Manuel Sánchez" userId="2180821b70765b11" providerId="LiveId" clId="{2F937BCD-F6FF-4D3A-89CD-EADDD999627F}" dt="2019-09-21T21:31:42.643" v="161"/>
          <pc:sldLayoutMkLst>
            <pc:docMk/>
            <pc:sldMasterMk cId="3653831248" sldId="2147483648"/>
            <pc:sldLayoutMk cId="491318768" sldId="2147483662"/>
          </pc:sldLayoutMkLst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del mod">
            <ac:chgData name="Manuel Sánchez" userId="2180821b70765b11" providerId="LiveId" clId="{2F937BCD-F6FF-4D3A-89CD-EADDD999627F}" dt="2019-09-21T21:29:51.214" v="148" actId="478"/>
            <ac:picMkLst>
              <pc:docMk/>
              <pc:sldMasterMk cId="3653831248" sldId="2147483648"/>
              <pc:sldLayoutMk cId="491318768" sldId="2147483662"/>
              <ac:picMk id="4" creationId="{50520697-403E-46DB-8775-2F1411924367}"/>
            </ac:picMkLst>
          </pc:picChg>
          <pc:picChg chg="del">
            <ac:chgData name="Manuel Sánchez" userId="2180821b70765b11" providerId="LiveId" clId="{2F937BCD-F6FF-4D3A-89CD-EADDD999627F}" dt="2019-09-21T21:28:49.659" v="74" actId="478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del mod">
            <ac:chgData name="Manuel Sánchez" userId="2180821b70765b11" providerId="LiveId" clId="{2F937BCD-F6FF-4D3A-89CD-EADDD999627F}" dt="2019-09-21T21:30:19.633" v="155" actId="478"/>
            <ac:picMkLst>
              <pc:docMk/>
              <pc:sldMasterMk cId="3653831248" sldId="2147483648"/>
              <pc:sldLayoutMk cId="491318768" sldId="2147483662"/>
              <ac:picMk id="11" creationId="{111E14B2-114B-4252-A60D-987304D0761A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del">
            <ac:chgData name="Manuel Sánchez" userId="2180821b70765b11" providerId="LiveId" clId="{2F937BCD-F6FF-4D3A-89CD-EADDD999627F}" dt="2019-09-21T21:28:51.784" v="78" actId="478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del">
            <ac:chgData name="Manuel Sánchez" userId="2180821b70765b11" providerId="LiveId" clId="{2F937BCD-F6FF-4D3A-89CD-EADDD999627F}" dt="2019-09-21T21:28:52.230" v="79" actId="478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del">
            <ac:chgData name="Manuel Sánchez" userId="2180821b70765b11" providerId="LiveId" clId="{2F937BCD-F6FF-4D3A-89CD-EADDD999627F}" dt="2019-09-21T21:28:50.602" v="76" actId="478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del">
            <ac:chgData name="Manuel Sánchez" userId="2180821b70765b11" providerId="LiveId" clId="{2F937BCD-F6FF-4D3A-89CD-EADDD999627F}" dt="2019-09-21T21:28:49.154" v="73" actId="478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del">
            <ac:chgData name="Manuel Sánchez" userId="2180821b70765b11" providerId="LiveId" clId="{2F937BCD-F6FF-4D3A-89CD-EADDD999627F}" dt="2019-09-21T21:28:50.134" v="75" actId="478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del">
            <ac:chgData name="Manuel Sánchez" userId="2180821b70765b11" providerId="LiveId" clId="{2F937BCD-F6FF-4D3A-89CD-EADDD999627F}" dt="2019-09-21T21:28:52.622" v="80" actId="478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del">
            <ac:chgData name="Manuel Sánchez" userId="2180821b70765b11" providerId="LiveId" clId="{2F937BCD-F6FF-4D3A-89CD-EADDD999627F}" dt="2019-09-21T21:28:51.264" v="77" actId="478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del">
            <ac:chgData name="Manuel Sánchez" userId="2180821b70765b11" providerId="LiveId" clId="{2F937BCD-F6FF-4D3A-89CD-EADDD999627F}" dt="2019-09-21T21:28:48.559" v="72" actId="478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29095236-39F5-6E49-9C8E-3EB9E9351AD8}"/>
    <pc:docChg chg="undo redo custSel mod addSld delSld modSld sldOrd">
      <pc:chgData name="Robert Bermejo" userId="24b4f4c9ab51adfa" providerId="LiveId" clId="{29095236-39F5-6E49-9C8E-3EB9E9351AD8}" dt="2019-09-21T13:39:43.230" v="1248" actId="20577"/>
      <pc:docMkLst>
        <pc:docMk/>
      </pc:docMkLst>
      <pc:sldChg chg="delSp modSp">
        <pc:chgData name="Robert Bermejo" userId="24b4f4c9ab51adfa" providerId="LiveId" clId="{29095236-39F5-6E49-9C8E-3EB9E9351AD8}" dt="2019-09-20T17:11:47.238" v="299" actId="1076"/>
        <pc:sldMkLst>
          <pc:docMk/>
          <pc:sldMk cId="1917610916" sldId="256"/>
        </pc:sldMkLst>
        <pc:spChg chg="mod">
          <ac:chgData name="Robert Bermejo" userId="24b4f4c9ab51adfa" providerId="LiveId" clId="{29095236-39F5-6E49-9C8E-3EB9E9351AD8}" dt="2019-09-20T17:11:44.441" v="298" actId="1076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Robert Bermejo" userId="24b4f4c9ab51adfa" providerId="LiveId" clId="{29095236-39F5-6E49-9C8E-3EB9E9351AD8}" dt="2019-09-20T17:11:47.238" v="299" actId="1076"/>
          <ac:spMkLst>
            <pc:docMk/>
            <pc:sldMk cId="1917610916" sldId="256"/>
            <ac:spMk id="8" creationId="{2F707A79-631D-4BCB-9292-933CCC3620A0}"/>
          </ac:spMkLst>
        </pc:spChg>
        <pc:spChg chg="del">
          <ac:chgData name="Robert Bermejo" userId="24b4f4c9ab51adfa" providerId="LiveId" clId="{29095236-39F5-6E49-9C8E-3EB9E9351AD8}" dt="2019-09-19T17:52:46.703" v="222" actId="478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Robert Bermejo" userId="24b4f4c9ab51adfa" providerId="LiveId" clId="{29095236-39F5-6E49-9C8E-3EB9E9351AD8}" dt="2019-09-19T17:53:05.906" v="225" actId="14100"/>
          <ac:spMkLst>
            <pc:docMk/>
            <pc:sldMk cId="1917610916" sldId="256"/>
            <ac:spMk id="12" creationId="{9711B393-719D-409E-8EB2-E7DF14C1357A}"/>
          </ac:spMkLst>
        </pc:spChg>
      </pc:sldChg>
      <pc:sldChg chg="addSp delSp modSp modNotesTx">
        <pc:chgData name="Robert Bermejo" userId="24b4f4c9ab51adfa" providerId="LiveId" clId="{29095236-39F5-6E49-9C8E-3EB9E9351AD8}" dt="2019-09-21T13:38:48.790" v="1060" actId="20577"/>
        <pc:sldMkLst>
          <pc:docMk/>
          <pc:sldMk cId="92076913" sldId="262"/>
        </pc:sldMkLst>
        <pc:spChg chg="mod">
          <ac:chgData name="Robert Bermejo" userId="24b4f4c9ab51adfa" providerId="LiveId" clId="{29095236-39F5-6E49-9C8E-3EB9E9351AD8}" dt="2019-09-21T09:01:10.244" v="708" actId="20577"/>
          <ac:spMkLst>
            <pc:docMk/>
            <pc:sldMk cId="92076913" sldId="262"/>
            <ac:spMk id="2" creationId="{5AD9D74E-CEF5-4D13-98E4-7FB01F90597A}"/>
          </ac:spMkLst>
        </pc:spChg>
        <pc:spChg chg="del">
          <ac:chgData name="Robert Bermejo" userId="24b4f4c9ab51adfa" providerId="LiveId" clId="{29095236-39F5-6E49-9C8E-3EB9E9351AD8}" dt="2019-09-21T09:38:19.577" v="774" actId="478"/>
          <ac:spMkLst>
            <pc:docMk/>
            <pc:sldMk cId="92076913" sldId="262"/>
            <ac:spMk id="5" creationId="{839CE2D3-460E-40AF-937E-94D3A65164E3}"/>
          </ac:spMkLst>
        </pc:spChg>
        <pc:spChg chg="del mod">
          <ac:chgData name="Robert Bermejo" userId="24b4f4c9ab51adfa" providerId="LiveId" clId="{29095236-39F5-6E49-9C8E-3EB9E9351AD8}" dt="2019-09-21T09:39:56.313" v="782" actId="478"/>
          <ac:spMkLst>
            <pc:docMk/>
            <pc:sldMk cId="92076913" sldId="262"/>
            <ac:spMk id="6" creationId="{8A0152FB-1063-4A23-BCFD-FA7BBECEF4E0}"/>
          </ac:spMkLst>
        </pc:spChg>
        <pc:spChg chg="del">
          <ac:chgData name="Robert Bermejo" userId="24b4f4c9ab51adfa" providerId="LiveId" clId="{29095236-39F5-6E49-9C8E-3EB9E9351AD8}" dt="2019-09-21T09:29:11.157" v="735" actId="478"/>
          <ac:spMkLst>
            <pc:docMk/>
            <pc:sldMk cId="92076913" sldId="262"/>
            <ac:spMk id="7" creationId="{77515BB9-A6EC-49AB-A557-17BF8F0F1DAE}"/>
          </ac:spMkLst>
        </pc:spChg>
        <pc:spChg chg="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8" creationId="{E2B96A68-901A-40C0-B92B-FC7DDBA87BE5}"/>
          </ac:spMkLst>
        </pc:spChg>
        <pc:spChg chg="add 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15" creationId="{6DA99784-65A0-9344-9083-68D7ADA54EEF}"/>
          </ac:spMkLst>
        </pc:spChg>
        <pc:spChg chg="del mod">
          <ac:chgData name="Robert Bermejo" userId="24b4f4c9ab51adfa" providerId="LiveId" clId="{29095236-39F5-6E49-9C8E-3EB9E9351AD8}" dt="2019-09-21T09:38:18.463" v="773" actId="478"/>
          <ac:spMkLst>
            <pc:docMk/>
            <pc:sldMk cId="92076913" sldId="262"/>
            <ac:spMk id="19" creationId="{8B98CB98-C2B6-4A72-B1B3-D6AF19C491CA}"/>
          </ac:spMkLst>
        </pc:spChg>
        <pc:spChg chg="del mod">
          <ac:chgData name="Robert Bermejo" userId="24b4f4c9ab51adfa" providerId="LiveId" clId="{29095236-39F5-6E49-9C8E-3EB9E9351AD8}" dt="2019-09-21T09:39:55.411" v="781" actId="478"/>
          <ac:spMkLst>
            <pc:docMk/>
            <pc:sldMk cId="92076913" sldId="262"/>
            <ac:spMk id="20" creationId="{C82B5641-C745-4F2E-999E-37B9E4E6768B}"/>
          </ac:spMkLst>
        </pc:spChg>
        <pc:spChg chg="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21" creationId="{5DC3A1B0-0817-4F5E-A6E6-A10D632E2008}"/>
          </ac:spMkLst>
        </pc:spChg>
        <pc:spChg chg="add del mod">
          <ac:chgData name="Robert Bermejo" userId="24b4f4c9ab51adfa" providerId="LiveId" clId="{29095236-39F5-6E49-9C8E-3EB9E9351AD8}" dt="2019-09-21T09:39:59.549" v="783" actId="478"/>
          <ac:spMkLst>
            <pc:docMk/>
            <pc:sldMk cId="92076913" sldId="262"/>
            <ac:spMk id="22" creationId="{30F6CACE-03E2-0549-B1D5-38B12F32A5EA}"/>
          </ac:spMkLst>
        </pc:spChg>
        <pc:spChg chg="del">
          <ac:chgData name="Robert Bermejo" userId="24b4f4c9ab51adfa" providerId="LiveId" clId="{29095236-39F5-6E49-9C8E-3EB9E9351AD8}" dt="2019-09-21T09:29:11.157" v="735" actId="478"/>
          <ac:spMkLst>
            <pc:docMk/>
            <pc:sldMk cId="92076913" sldId="262"/>
            <ac:spMk id="24" creationId="{76865DC1-4196-4F5D-8964-90BA45F1153A}"/>
          </ac:spMkLst>
        </pc:spChg>
        <pc:picChg chg="add mod">
          <ac:chgData name="Robert Bermejo" userId="24b4f4c9ab51adfa" providerId="LiveId" clId="{29095236-39F5-6E49-9C8E-3EB9E9351AD8}" dt="2019-09-21T09:41:44.871" v="799" actId="1076"/>
          <ac:picMkLst>
            <pc:docMk/>
            <pc:sldMk cId="92076913" sldId="262"/>
            <ac:picMk id="3" creationId="{35BEA70E-B8B9-C341-9D94-AABC58AEE53D}"/>
          </ac:picMkLst>
        </pc:picChg>
        <pc:picChg chg="add mod">
          <ac:chgData name="Robert Bermejo" userId="24b4f4c9ab51adfa" providerId="LiveId" clId="{29095236-39F5-6E49-9C8E-3EB9E9351AD8}" dt="2019-09-21T09:41:46.384" v="800" actId="1076"/>
          <ac:picMkLst>
            <pc:docMk/>
            <pc:sldMk cId="92076913" sldId="262"/>
            <ac:picMk id="4" creationId="{D66B105D-F759-244D-A039-DD1AFF2AF325}"/>
          </ac:picMkLst>
        </pc:picChg>
        <pc:picChg chg="add mod">
          <ac:chgData name="Robert Bermejo" userId="24b4f4c9ab51adfa" providerId="LiveId" clId="{29095236-39F5-6E49-9C8E-3EB9E9351AD8}" dt="2019-09-21T09:41:43.320" v="798" actId="14100"/>
          <ac:picMkLst>
            <pc:docMk/>
            <pc:sldMk cId="92076913" sldId="262"/>
            <ac:picMk id="9" creationId="{D5D71B29-EE21-0848-8F46-21B08E0CE295}"/>
          </ac:picMkLst>
        </pc:picChg>
        <pc:picChg chg="mod">
          <ac:chgData name="Robert Bermejo" userId="24b4f4c9ab51adfa" providerId="LiveId" clId="{29095236-39F5-6E49-9C8E-3EB9E9351AD8}" dt="2019-09-21T09:35:45.663" v="738" actId="1076"/>
          <ac:picMkLst>
            <pc:docMk/>
            <pc:sldMk cId="92076913" sldId="262"/>
            <ac:picMk id="12" creationId="{1315FAB8-D8B0-4490-A2CC-BD6B7E243DBE}"/>
          </ac:picMkLst>
        </pc:picChg>
        <pc:picChg chg="del mod">
          <ac:chgData name="Robert Bermejo" userId="24b4f4c9ab51adfa" providerId="LiveId" clId="{29095236-39F5-6E49-9C8E-3EB9E9351AD8}" dt="2019-09-21T09:39:59.549" v="783" actId="478"/>
          <ac:picMkLst>
            <pc:docMk/>
            <pc:sldMk cId="92076913" sldId="262"/>
            <ac:picMk id="16" creationId="{47AD4A79-635D-4589-97B3-3DC537459D51}"/>
          </ac:picMkLst>
        </pc:picChg>
        <pc:picChg chg="add del mod">
          <ac:chgData name="Robert Bermejo" userId="24b4f4c9ab51adfa" providerId="LiveId" clId="{29095236-39F5-6E49-9C8E-3EB9E9351AD8}" dt="2019-09-21T09:39:59.549" v="783" actId="478"/>
          <ac:picMkLst>
            <pc:docMk/>
            <pc:sldMk cId="92076913" sldId="262"/>
            <ac:picMk id="17" creationId="{6C980970-EB95-B04C-AC81-662920072B07}"/>
          </ac:picMkLst>
        </pc:picChg>
        <pc:picChg chg="del">
          <ac:chgData name="Robert Bermejo" userId="24b4f4c9ab51adfa" providerId="LiveId" clId="{29095236-39F5-6E49-9C8E-3EB9E9351AD8}" dt="2019-09-21T09:38:18.463" v="773" actId="478"/>
          <ac:picMkLst>
            <pc:docMk/>
            <pc:sldMk cId="92076913" sldId="262"/>
            <ac:picMk id="18" creationId="{4F03CED6-7FE1-4F27-BDA8-FD96C2BBAC3F}"/>
          </ac:picMkLst>
        </pc:picChg>
        <pc:picChg chg="del">
          <ac:chgData name="Robert Bermejo" userId="24b4f4c9ab51adfa" providerId="LiveId" clId="{29095236-39F5-6E49-9C8E-3EB9E9351AD8}" dt="2019-09-21T09:29:11.157" v="735" actId="478"/>
          <ac:picMkLst>
            <pc:docMk/>
            <pc:sldMk cId="92076913" sldId="262"/>
            <ac:picMk id="26" creationId="{922634FD-2E4A-4EF7-942E-AEC44C634554}"/>
          </ac:picMkLst>
        </pc:picChg>
      </pc:sldChg>
      <pc:sldChg chg="addSp delSp modSp modNotesTx">
        <pc:chgData name="Robert Bermejo" userId="24b4f4c9ab51adfa" providerId="LiveId" clId="{29095236-39F5-6E49-9C8E-3EB9E9351AD8}" dt="2019-09-21T08:22:09.313" v="556" actId="20577"/>
        <pc:sldMkLst>
          <pc:docMk/>
          <pc:sldMk cId="298625210" sldId="275"/>
        </pc:sldMkLst>
        <pc:spChg chg="add del mod">
          <ac:chgData name="Robert Bermejo" userId="24b4f4c9ab51adfa" providerId="LiveId" clId="{29095236-39F5-6E49-9C8E-3EB9E9351AD8}" dt="2019-09-20T16:58:44.897" v="236"/>
          <ac:spMkLst>
            <pc:docMk/>
            <pc:sldMk cId="298625210" sldId="275"/>
            <ac:spMk id="2" creationId="{A51BF87A-740F-9942-9E5A-990FD73D0EC4}"/>
          </ac:spMkLst>
        </pc:spChg>
        <pc:spChg chg="mod">
          <ac:chgData name="Robert Bermejo" userId="24b4f4c9ab51adfa" providerId="LiveId" clId="{29095236-39F5-6E49-9C8E-3EB9E9351AD8}" dt="2019-09-20T17:27:23.713" v="461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modSp">
        <pc:chgData name="Robert Bermejo" userId="24b4f4c9ab51adfa" providerId="LiveId" clId="{29095236-39F5-6E49-9C8E-3EB9E9351AD8}" dt="2019-09-20T16:41:38.777" v="229" actId="20577"/>
        <pc:sldMkLst>
          <pc:docMk/>
          <pc:sldMk cId="3113111309" sldId="281"/>
        </pc:sldMkLst>
        <pc:spChg chg="mod">
          <ac:chgData name="Robert Bermejo" userId="24b4f4c9ab51adfa" providerId="LiveId" clId="{29095236-39F5-6E49-9C8E-3EB9E9351AD8}" dt="2019-09-20T16:41:38.777" v="229" actId="20577"/>
          <ac:spMkLst>
            <pc:docMk/>
            <pc:sldMk cId="3113111309" sldId="281"/>
            <ac:spMk id="5" creationId="{60CFEC10-C209-4784-A902-7B092A9A82BB}"/>
          </ac:spMkLst>
        </pc:spChg>
      </pc:sldChg>
      <pc:sldChg chg="addSp delSp modSp add modNotesTx">
        <pc:chgData name="Robert Bermejo" userId="24b4f4c9ab51adfa" providerId="LiveId" clId="{29095236-39F5-6E49-9C8E-3EB9E9351AD8}" dt="2019-09-21T08:22:02.941" v="541" actId="20577"/>
        <pc:sldMkLst>
          <pc:docMk/>
          <pc:sldMk cId="1672890224" sldId="282"/>
        </pc:sldMkLst>
        <pc:spChg chg="add mod">
          <ac:chgData name="Robert Bermejo" userId="24b4f4c9ab51adfa" providerId="LiveId" clId="{29095236-39F5-6E49-9C8E-3EB9E9351AD8}" dt="2019-09-20T17:25:48.492" v="451" actId="1076"/>
          <ac:spMkLst>
            <pc:docMk/>
            <pc:sldMk cId="1672890224" sldId="282"/>
            <ac:spMk id="2" creationId="{46979B37-2090-5D4A-9177-0A0AB7D62BE8}"/>
          </ac:spMkLst>
        </pc:spChg>
        <pc:spChg chg="add mod">
          <ac:chgData name="Robert Bermejo" userId="24b4f4c9ab51adfa" providerId="LiveId" clId="{29095236-39F5-6E49-9C8E-3EB9E9351AD8}" dt="2019-09-20T17:07:50.341" v="248" actId="1076"/>
          <ac:spMkLst>
            <pc:docMk/>
            <pc:sldMk cId="1672890224" sldId="282"/>
            <ac:spMk id="3" creationId="{57FC54BF-C661-7E44-B30A-1DDA83B5306A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5" creationId="{6161449D-97C8-834A-BBD7-FC902BA0639D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6" creationId="{07677CD5-156D-A74D-A77A-2CA54944B7F7}"/>
          </ac:spMkLst>
        </pc:spChg>
        <pc:spChg chg="add mod">
          <ac:chgData name="Robert Bermejo" userId="24b4f4c9ab51adfa" providerId="LiveId" clId="{29095236-39F5-6E49-9C8E-3EB9E9351AD8}" dt="2019-09-20T17:25:44.944" v="450" actId="1076"/>
          <ac:spMkLst>
            <pc:docMk/>
            <pc:sldMk cId="1672890224" sldId="282"/>
            <ac:spMk id="9" creationId="{17B028A6-8A24-5B4E-B1F9-19A31AA1808B}"/>
          </ac:spMkLst>
        </pc:spChg>
        <pc:spChg chg="add del mod">
          <ac:chgData name="Robert Bermejo" userId="24b4f4c9ab51adfa" providerId="LiveId" clId="{29095236-39F5-6E49-9C8E-3EB9E9351AD8}" dt="2019-09-20T17:24:33.690" v="407"/>
          <ac:spMkLst>
            <pc:docMk/>
            <pc:sldMk cId="1672890224" sldId="282"/>
            <ac:spMk id="13" creationId="{EF31BBB9-38A1-FF49-A336-4BD1876D560D}"/>
          </ac:spMkLst>
        </pc:spChg>
        <pc:spChg chg="add del mod">
          <ac:chgData name="Robert Bermejo" userId="24b4f4c9ab51adfa" providerId="LiveId" clId="{29095236-39F5-6E49-9C8E-3EB9E9351AD8}" dt="2019-09-20T17:25:11.687" v="449"/>
          <ac:spMkLst>
            <pc:docMk/>
            <pc:sldMk cId="1672890224" sldId="282"/>
            <ac:spMk id="14" creationId="{3E83FA92-EB59-E640-8A01-A1FD9650F97E}"/>
          </ac:spMkLst>
        </pc:spChg>
        <pc:picChg chg="add mod">
          <ac:chgData name="Robert Bermejo" userId="24b4f4c9ab51adfa" providerId="LiveId" clId="{29095236-39F5-6E49-9C8E-3EB9E9351AD8}" dt="2019-09-20T17:24:17.576" v="402" actId="1076"/>
          <ac:picMkLst>
            <pc:docMk/>
            <pc:sldMk cId="1672890224" sldId="282"/>
            <ac:picMk id="4" creationId="{A9A306BF-C100-2F4E-8B09-7DE51D0E48B3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7" creationId="{84B0B9DD-28CD-F048-9D63-78D1ABF6F2FE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8" creationId="{33B45D22-8CC8-CB4D-ABD4-8D5B2D6860B8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0" creationId="{3D06B6F6-03B3-084F-A98B-DCFE96AFA635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1" creationId="{2F3959C8-D6ED-B84C-BAC3-0139F83C339D}"/>
          </ac:picMkLst>
        </pc:picChg>
        <pc:picChg chg="add mod">
          <ac:chgData name="Robert Bermejo" userId="24b4f4c9ab51adfa" providerId="LiveId" clId="{29095236-39F5-6E49-9C8E-3EB9E9351AD8}" dt="2019-09-20T17:25:44.944" v="450" actId="1076"/>
          <ac:picMkLst>
            <pc:docMk/>
            <pc:sldMk cId="1672890224" sldId="282"/>
            <ac:picMk id="12" creationId="{85A24399-7A3B-074C-9DF1-1BD066E3D391}"/>
          </ac:picMkLst>
        </pc:picChg>
      </pc:sldChg>
      <pc:sldChg chg="addSp modSp add del">
        <pc:chgData name="Robert Bermejo" userId="24b4f4c9ab51adfa" providerId="LiveId" clId="{29095236-39F5-6E49-9C8E-3EB9E9351AD8}" dt="2019-09-20T16:42:39.863" v="233" actId="2696"/>
        <pc:sldMkLst>
          <pc:docMk/>
          <pc:sldMk cId="2665275618" sldId="282"/>
        </pc:sldMkLst>
        <pc:spChg chg="add mod">
          <ac:chgData name="Robert Bermejo" userId="24b4f4c9ab51adfa" providerId="LiveId" clId="{29095236-39F5-6E49-9C8E-3EB9E9351AD8}" dt="2019-09-20T16:42:05.447" v="231"/>
          <ac:spMkLst>
            <pc:docMk/>
            <pc:sldMk cId="2665275618" sldId="282"/>
            <ac:spMk id="2" creationId="{C2754715-76E2-434F-BE63-3EE296889D58}"/>
          </ac:spMkLst>
        </pc:spChg>
      </pc:sldChg>
      <pc:sldChg chg="del">
        <pc:chgData name="Robert Bermejo" userId="24b4f4c9ab51adfa" providerId="LiveId" clId="{29095236-39F5-6E49-9C8E-3EB9E9351AD8}" dt="2019-09-20T16:41:28.591" v="227" actId="2696"/>
        <pc:sldMkLst>
          <pc:docMk/>
          <pc:sldMk cId="2810992252" sldId="282"/>
        </pc:sldMkLst>
      </pc:sldChg>
      <pc:sldChg chg="addSp delSp modSp add mod setBg setClrOvrMap modNotesTx">
        <pc:chgData name="Robert Bermejo" userId="24b4f4c9ab51adfa" providerId="LiveId" clId="{29095236-39F5-6E49-9C8E-3EB9E9351AD8}" dt="2019-09-21T08:22:36.552" v="688" actId="20577"/>
        <pc:sldMkLst>
          <pc:docMk/>
          <pc:sldMk cId="1666951955" sldId="283"/>
        </pc:sldMkLst>
        <pc:spChg chg="del">
          <ac:chgData name="Robert Bermejo" userId="24b4f4c9ab51adfa" providerId="LiveId" clId="{29095236-39F5-6E49-9C8E-3EB9E9351AD8}" dt="2019-09-20T17:27:35.840" v="463"/>
          <ac:spMkLst>
            <pc:docMk/>
            <pc:sldMk cId="1666951955" sldId="283"/>
            <ac:spMk id="2" creationId="{D0BDB091-B856-794D-BA7F-7A209FD11744}"/>
          </ac:spMkLst>
        </pc:spChg>
        <pc:spChg chg="add mod">
          <ac:chgData name="Robert Bermejo" userId="24b4f4c9ab51adfa" providerId="LiveId" clId="{29095236-39F5-6E49-9C8E-3EB9E9351AD8}" dt="2019-09-20T17:35:59.108" v="516" actId="26606"/>
          <ac:spMkLst>
            <pc:docMk/>
            <pc:sldMk cId="1666951955" sldId="283"/>
            <ac:spMk id="3" creationId="{905DB709-FCE6-8D4A-A94A-564499885BE4}"/>
          </ac:spMkLst>
        </pc:spChg>
        <pc:spChg chg="add del">
          <ac:chgData name="Robert Bermejo" userId="24b4f4c9ab51adfa" providerId="LiveId" clId="{29095236-39F5-6E49-9C8E-3EB9E9351AD8}" dt="2019-09-20T17:35:44.448" v="504" actId="26606"/>
          <ac:spMkLst>
            <pc:docMk/>
            <pc:sldMk cId="1666951955" sldId="283"/>
            <ac:spMk id="8" creationId="{1707FC24-6981-43D9-B525-C7832BA22463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0" creationId="{0C45045A-6083-4B3E-956A-67582337527D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1" creationId="{0C45045A-6083-4B3E-956A-67582337527D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2" creationId="{EBD2B2B2-1395-4E7B-87A0-BD34551C01B6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3" creationId="{EBD2B2B2-1395-4E7B-87A0-BD34551C01B6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4" creationId="{42875DDC-0225-45F8-B745-78688F2D1ADC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5" creationId="{42875DDC-0225-45F8-B745-78688F2D1ADC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6" creationId="{4F329563-0961-4426-90D2-2DF4888E5461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7" creationId="{4F329563-0961-4426-90D2-2DF4888E5461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18" creationId="{12617755-D451-4BAF-9B55-518297BFF42D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19" creationId="{12617755-D451-4BAF-9B55-518297BFF42D}"/>
          </ac:spMkLst>
        </pc:spChg>
        <pc:spChg chg="add del">
          <ac:chgData name="Robert Bermejo" userId="24b4f4c9ab51adfa" providerId="LiveId" clId="{29095236-39F5-6E49-9C8E-3EB9E9351AD8}" dt="2019-09-20T17:35:45.869" v="506" actId="26606"/>
          <ac:spMkLst>
            <pc:docMk/>
            <pc:sldMk cId="1666951955" sldId="283"/>
            <ac:spMk id="20" creationId="{86C062C2-3673-4248-BE21-B51B16E63267}"/>
          </ac:spMkLst>
        </pc:spChg>
        <pc:spChg chg="add del">
          <ac:chgData name="Robert Bermejo" userId="24b4f4c9ab51adfa" providerId="LiveId" clId="{29095236-39F5-6E49-9C8E-3EB9E9351AD8}" dt="2019-09-20T17:35:30.064" v="501" actId="26606"/>
          <ac:spMkLst>
            <pc:docMk/>
            <pc:sldMk cId="1666951955" sldId="283"/>
            <ac:spMk id="21" creationId="{86C062C2-3673-4248-BE21-B51B16E63267}"/>
          </ac:spMkLst>
        </pc:spChg>
        <pc:spChg chg="add del">
          <ac:chgData name="Robert Bermejo" userId="24b4f4c9ab51adfa" providerId="LiveId" clId="{29095236-39F5-6E49-9C8E-3EB9E9351AD8}" dt="2019-09-20T17:35:49.216" v="508" actId="26606"/>
          <ac:spMkLst>
            <pc:docMk/>
            <pc:sldMk cId="1666951955" sldId="283"/>
            <ac:spMk id="23" creationId="{247AB924-1B87-43FC-B7C7-B112D5C51A0E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27" creationId="{C6B8CC7F-3622-46E3-9272-E1956397D21B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28" creationId="{F3FE55B4-2EE5-4A4A-AD80-1A14F660FEF5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0" creationId="{F62B8A8C-A996-46DA-AB61-1A4DD707348F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1" creationId="{F429BE5F-6DE0-4144-A557-3BE62DC2D816}"/>
          </ac:spMkLst>
        </pc:spChg>
        <pc:spChg chg="add del">
          <ac:chgData name="Robert Bermejo" userId="24b4f4c9ab51adfa" providerId="LiveId" clId="{29095236-39F5-6E49-9C8E-3EB9E9351AD8}" dt="2019-09-20T17:35:52.798" v="510" actId="26606"/>
          <ac:spMkLst>
            <pc:docMk/>
            <pc:sldMk cId="1666951955" sldId="283"/>
            <ac:spMk id="32" creationId="{CE1EFC02-FB03-4241-83C8-4FBA4CAD6570}"/>
          </ac:spMkLst>
        </pc:spChg>
        <pc:spChg chg="add del">
          <ac:chgData name="Robert Bermejo" userId="24b4f4c9ab51adfa" providerId="LiveId" clId="{29095236-39F5-6E49-9C8E-3EB9E9351AD8}" dt="2019-09-20T17:35:54.231" v="512" actId="26606"/>
          <ac:spMkLst>
            <pc:docMk/>
            <pc:sldMk cId="1666951955" sldId="283"/>
            <ac:spMk id="34" creationId="{FF638861-22F4-42BD-AB54-580F4FFF9F5F}"/>
          </ac:spMkLst>
        </pc:spChg>
        <pc:spChg chg="add del">
          <ac:chgData name="Robert Bermejo" userId="24b4f4c9ab51adfa" providerId="LiveId" clId="{29095236-39F5-6E49-9C8E-3EB9E9351AD8}" dt="2019-09-20T17:35:54.231" v="512" actId="26606"/>
          <ac:spMkLst>
            <pc:docMk/>
            <pc:sldMk cId="1666951955" sldId="283"/>
            <ac:spMk id="35" creationId="{6CACE173-0A3A-4306-B76C-60A0714C31C3}"/>
          </ac:spMkLst>
        </pc:spChg>
        <pc:spChg chg="add del">
          <ac:chgData name="Robert Bermejo" userId="24b4f4c9ab51adfa" providerId="LiveId" clId="{29095236-39F5-6E49-9C8E-3EB9E9351AD8}" dt="2019-09-20T17:35:59.108" v="516" actId="26606"/>
          <ac:spMkLst>
            <pc:docMk/>
            <pc:sldMk cId="1666951955" sldId="283"/>
            <ac:spMk id="39" creationId="{1707FC24-6981-43D9-B525-C7832BA22463}"/>
          </ac:spMkLst>
        </pc:spChg>
        <pc:picChg chg="add mod ord">
          <ac:chgData name="Robert Bermejo" userId="24b4f4c9ab51adfa" providerId="LiveId" clId="{29095236-39F5-6E49-9C8E-3EB9E9351AD8}" dt="2019-09-21T08:21:42.712" v="524" actId="1076"/>
          <ac:picMkLst>
            <pc:docMk/>
            <pc:sldMk cId="1666951955" sldId="283"/>
            <ac:picMk id="4" creationId="{C8687F7F-EB81-D649-A734-69B59BD857A5}"/>
          </ac:picMkLst>
        </pc:picChg>
        <pc:picChg chg="add mod">
          <ac:chgData name="Robert Bermejo" userId="24b4f4c9ab51adfa" providerId="LiveId" clId="{29095236-39F5-6E49-9C8E-3EB9E9351AD8}" dt="2019-09-21T08:21:40.994" v="523" actId="1076"/>
          <ac:picMkLst>
            <pc:docMk/>
            <pc:sldMk cId="1666951955" sldId="283"/>
            <ac:picMk id="5" creationId="{31B61BA2-A128-BA4C-BBF9-717E75CB12F5}"/>
          </ac:picMkLst>
        </pc:picChg>
        <pc:picChg chg="add del mod ord">
          <ac:chgData name="Robert Bermejo" userId="24b4f4c9ab51adfa" providerId="LiveId" clId="{29095236-39F5-6E49-9C8E-3EB9E9351AD8}" dt="2019-09-21T08:21:48.940" v="526" actId="1076"/>
          <ac:picMkLst>
            <pc:docMk/>
            <pc:sldMk cId="1666951955" sldId="283"/>
            <ac:picMk id="6" creationId="{F69D8709-7F27-4E4E-BB8B-4E54387D7136}"/>
          </ac:picMkLst>
        </pc:picChg>
        <pc:picChg chg="add del">
          <ac:chgData name="Robert Bermejo" userId="24b4f4c9ab51adfa" providerId="LiveId" clId="{29095236-39F5-6E49-9C8E-3EB9E9351AD8}" dt="2019-09-20T17:35:52.798" v="510" actId="26606"/>
          <ac:picMkLst>
            <pc:docMk/>
            <pc:sldMk cId="1666951955" sldId="283"/>
            <ac:picMk id="29" creationId="{7267E9C1-58F1-46EE-9BBE-108764BF9E2F}"/>
          </ac:picMkLst>
        </pc:pic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2" creationId="{99AE2756-0FC4-4155-83E7-58AAAB63E757}"/>
          </ac:cxnSpMkLst>
        </pc:cxn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4" creationId="{818DC98F-4057-4645-B948-F604F39A9CFE}"/>
          </ac:cxnSpMkLst>
        </pc:cxnChg>
        <pc:cxnChg chg="add del">
          <ac:chgData name="Robert Bermejo" userId="24b4f4c9ab51adfa" providerId="LiveId" clId="{29095236-39F5-6E49-9C8E-3EB9E9351AD8}" dt="2019-09-20T17:35:49.216" v="508" actId="26606"/>
          <ac:cxnSpMkLst>
            <pc:docMk/>
            <pc:sldMk cId="1666951955" sldId="283"/>
            <ac:cxnSpMk id="25" creationId="{DAD2B705-4A9B-408D-AA80-4F41045E09DE}"/>
          </ac:cxnSpMkLst>
        </pc:cxnChg>
        <pc:cxnChg chg="add del">
          <ac:chgData name="Robert Bermejo" userId="24b4f4c9ab51adfa" providerId="LiveId" clId="{29095236-39F5-6E49-9C8E-3EB9E9351AD8}" dt="2019-09-20T17:35:57.486" v="514" actId="26606"/>
          <ac:cxnSpMkLst>
            <pc:docMk/>
            <pc:sldMk cId="1666951955" sldId="283"/>
            <ac:cxnSpMk id="37" creationId="{60188E89-AF78-40F6-B787-E9BD9C625686}"/>
          </ac:cxnSpMkLst>
        </pc:cxnChg>
      </pc:sldChg>
      <pc:sldChg chg="del">
        <pc:chgData name="Robert Bermejo" userId="24b4f4c9ab51adfa" providerId="LiveId" clId="{29095236-39F5-6E49-9C8E-3EB9E9351AD8}" dt="2019-09-20T16:41:28.304" v="226" actId="2696"/>
        <pc:sldMkLst>
          <pc:docMk/>
          <pc:sldMk cId="3785748605" sldId="283"/>
        </pc:sldMkLst>
      </pc:sldChg>
      <pc:sldChg chg="add del">
        <pc:chgData name="Robert Bermejo" userId="24b4f4c9ab51adfa" providerId="LiveId" clId="{29095236-39F5-6E49-9C8E-3EB9E9351AD8}" dt="2019-09-20T16:42:42.413" v="234" actId="2696"/>
        <pc:sldMkLst>
          <pc:docMk/>
          <pc:sldMk cId="4108204018" sldId="283"/>
        </pc:sldMkLst>
      </pc:sldChg>
      <pc:sldChg chg="addSp delSp modSp add modNotesTx">
        <pc:chgData name="Robert Bermejo" userId="24b4f4c9ab51adfa" providerId="LiveId" clId="{29095236-39F5-6E49-9C8E-3EB9E9351AD8}" dt="2019-09-21T13:39:02.336" v="1112" actId="20577"/>
        <pc:sldMkLst>
          <pc:docMk/>
          <pc:sldMk cId="811923987" sldId="284"/>
        </pc:sldMkLst>
        <pc:spChg chg="mod">
          <ac:chgData name="Robert Bermejo" userId="24b4f4c9ab51adfa" providerId="LiveId" clId="{29095236-39F5-6E49-9C8E-3EB9E9351AD8}" dt="2019-09-21T09:59:47.442" v="842" actId="1076"/>
          <ac:spMkLst>
            <pc:docMk/>
            <pc:sldMk cId="811923987" sldId="284"/>
            <ac:spMk id="2" creationId="{A2677C1A-D7C8-2648-8077-5615494657D8}"/>
          </ac:spMkLst>
        </pc:spChg>
        <pc:spChg chg="mod">
          <ac:chgData name="Robert Bermejo" userId="24b4f4c9ab51adfa" providerId="LiveId" clId="{29095236-39F5-6E49-9C8E-3EB9E9351AD8}" dt="2019-09-21T10:00:01.390" v="846" actId="13926"/>
          <ac:spMkLst>
            <pc:docMk/>
            <pc:sldMk cId="811923987" sldId="284"/>
            <ac:spMk id="4" creationId="{7D1645D5-CC4A-BD4C-AA4C-716EEB3D0929}"/>
          </ac:spMkLst>
        </pc:spChg>
        <pc:spChg chg="add mod">
          <ac:chgData name="Robert Bermejo" userId="24b4f4c9ab51adfa" providerId="LiveId" clId="{29095236-39F5-6E49-9C8E-3EB9E9351AD8}" dt="2019-09-21T10:00:09.471" v="849" actId="1076"/>
          <ac:spMkLst>
            <pc:docMk/>
            <pc:sldMk cId="811923987" sldId="284"/>
            <ac:spMk id="6" creationId="{D33C0299-FCEB-AE42-A14D-CCD5A6A63937}"/>
          </ac:spMkLst>
        </pc:spChg>
        <pc:spChg chg="add mod">
          <ac:chgData name="Robert Bermejo" userId="24b4f4c9ab51adfa" providerId="LiveId" clId="{29095236-39F5-6E49-9C8E-3EB9E9351AD8}" dt="2019-09-21T10:00:01.390" v="846" actId="13926"/>
          <ac:spMkLst>
            <pc:docMk/>
            <pc:sldMk cId="811923987" sldId="284"/>
            <ac:spMk id="7" creationId="{1D686008-9DA0-0641-8523-B36DE4385E5D}"/>
          </ac:spMkLst>
        </pc:spChg>
        <pc:grpChg chg="add mod">
          <ac:chgData name="Robert Bermejo" userId="24b4f4c9ab51adfa" providerId="LiveId" clId="{29095236-39F5-6E49-9C8E-3EB9E9351AD8}" dt="2019-09-21T09:59:56.572" v="845" actId="207"/>
          <ac:grpSpMkLst>
            <pc:docMk/>
            <pc:sldMk cId="811923987" sldId="284"/>
            <ac:grpSpMk id="3" creationId="{01978E60-2F01-514B-86DD-8A376C6B8C8D}"/>
          </ac:grpSpMkLst>
        </pc:grpChg>
        <pc:picChg chg="add del mod">
          <ac:chgData name="Robert Bermejo" userId="24b4f4c9ab51adfa" providerId="LiveId" clId="{29095236-39F5-6E49-9C8E-3EB9E9351AD8}" dt="2019-09-21T10:00:56.105" v="853" actId="478"/>
          <ac:picMkLst>
            <pc:docMk/>
            <pc:sldMk cId="811923987" sldId="284"/>
            <ac:picMk id="8" creationId="{17E2822B-EA14-084B-8EB4-8AC6158CB8A2}"/>
          </ac:picMkLst>
        </pc:picChg>
        <pc:picChg chg="add mod">
          <ac:chgData name="Robert Bermejo" userId="24b4f4c9ab51adfa" providerId="LiveId" clId="{29095236-39F5-6E49-9C8E-3EB9E9351AD8}" dt="2019-09-21T10:01:23.006" v="855" actId="1076"/>
          <ac:picMkLst>
            <pc:docMk/>
            <pc:sldMk cId="811923987" sldId="284"/>
            <ac:picMk id="9" creationId="{66E41AC9-B09F-9842-AF17-852BF2CE9A6A}"/>
          </ac:picMkLst>
        </pc:picChg>
      </pc:sldChg>
      <pc:sldChg chg="del">
        <pc:chgData name="Robert Bermejo" userId="24b4f4c9ab51adfa" providerId="LiveId" clId="{29095236-39F5-6E49-9C8E-3EB9E9351AD8}" dt="2019-09-20T16:41:30.872" v="228" actId="2696"/>
        <pc:sldMkLst>
          <pc:docMk/>
          <pc:sldMk cId="2837746868" sldId="284"/>
        </pc:sldMkLst>
      </pc:sldChg>
      <pc:sldChg chg="addSp modSp add modNotesTx">
        <pc:chgData name="Robert Bermejo" userId="24b4f4c9ab51adfa" providerId="LiveId" clId="{29095236-39F5-6E49-9C8E-3EB9E9351AD8}" dt="2019-09-21T13:39:43.230" v="1248" actId="20577"/>
        <pc:sldMkLst>
          <pc:docMk/>
          <pc:sldMk cId="4064344775" sldId="285"/>
        </pc:sldMkLst>
        <pc:spChg chg="mod">
          <ac:chgData name="Robert Bermejo" userId="24b4f4c9ab51adfa" providerId="LiveId" clId="{29095236-39F5-6E49-9C8E-3EB9E9351AD8}" dt="2019-09-21T10:02:01.302" v="892" actId="20577"/>
          <ac:spMkLst>
            <pc:docMk/>
            <pc:sldMk cId="4064344775" sldId="285"/>
            <ac:spMk id="2" creationId="{4D1B4B57-9C19-1C45-947C-973C2F65D4D4}"/>
          </ac:spMkLst>
        </pc:spChg>
        <pc:picChg chg="add mod">
          <ac:chgData name="Robert Bermejo" userId="24b4f4c9ab51adfa" providerId="LiveId" clId="{29095236-39F5-6E49-9C8E-3EB9E9351AD8}" dt="2019-09-21T10:02:37.059" v="894" actId="1076"/>
          <ac:picMkLst>
            <pc:docMk/>
            <pc:sldMk cId="4064344775" sldId="285"/>
            <ac:picMk id="3" creationId="{18C60790-017A-2F45-B075-963A53D3D86A}"/>
          </ac:picMkLst>
        </pc:picChg>
        <pc:picChg chg="add mod">
          <ac:chgData name="Robert Bermejo" userId="24b4f4c9ab51adfa" providerId="LiveId" clId="{29095236-39F5-6E49-9C8E-3EB9E9351AD8}" dt="2019-09-21T10:16:20.742" v="904" actId="1076"/>
          <ac:picMkLst>
            <pc:docMk/>
            <pc:sldMk cId="4064344775" sldId="285"/>
            <ac:picMk id="4" creationId="{85226E3A-8A20-254F-968B-EB7AD1D20A78}"/>
          </ac:picMkLst>
        </pc:picChg>
        <pc:picChg chg="add mod">
          <ac:chgData name="Robert Bermejo" userId="24b4f4c9ab51adfa" providerId="LiveId" clId="{29095236-39F5-6E49-9C8E-3EB9E9351AD8}" dt="2019-09-21T10:16:15.362" v="903" actId="1076"/>
          <ac:picMkLst>
            <pc:docMk/>
            <pc:sldMk cId="4064344775" sldId="285"/>
            <ac:picMk id="5" creationId="{33E8414A-9686-C14C-BF3B-F106B7740FDE}"/>
          </ac:picMkLst>
        </pc:picChg>
      </pc:sldChg>
      <pc:sldChg chg="add del ord setBg">
        <pc:chgData name="Robert Bermejo" userId="24b4f4c9ab51adfa" providerId="LiveId" clId="{29095236-39F5-6E49-9C8E-3EB9E9351AD8}" dt="2019-09-21T10:16:36.925" v="908"/>
        <pc:sldMkLst>
          <pc:docMk/>
          <pc:sldMk cId="744095352" sldId="286"/>
        </pc:sldMkLst>
      </pc:sldChg>
      <pc:sldChg chg="modSp add ord">
        <pc:chgData name="Robert Bermejo" userId="24b4f4c9ab51adfa" providerId="LiveId" clId="{29095236-39F5-6E49-9C8E-3EB9E9351AD8}" dt="2019-09-21T10:17:21.446" v="948" actId="20577"/>
        <pc:sldMkLst>
          <pc:docMk/>
          <pc:sldMk cId="2290122752" sldId="286"/>
        </pc:sldMkLst>
        <pc:spChg chg="mod">
          <ac:chgData name="Robert Bermejo" userId="24b4f4c9ab51adfa" providerId="LiveId" clId="{29095236-39F5-6E49-9C8E-3EB9E9351AD8}" dt="2019-09-21T10:17:21.446" v="948" actId="20577"/>
          <ac:spMkLst>
            <pc:docMk/>
            <pc:sldMk cId="2290122752" sldId="286"/>
            <ac:spMk id="8" creationId="{00000000-0000-0000-0000-000000000000}"/>
          </ac:spMkLst>
        </pc:spChg>
      </pc:sldChg>
      <pc:sldChg chg="modSp add">
        <pc:chgData name="Robert Bermejo" userId="24b4f4c9ab51adfa" providerId="LiveId" clId="{29095236-39F5-6E49-9C8E-3EB9E9351AD8}" dt="2019-09-21T10:23:25.544" v="958" actId="20577"/>
        <pc:sldMkLst>
          <pc:docMk/>
          <pc:sldMk cId="3762339829" sldId="287"/>
        </pc:sldMkLst>
        <pc:spChg chg="mod">
          <ac:chgData name="Robert Bermejo" userId="24b4f4c9ab51adfa" providerId="LiveId" clId="{29095236-39F5-6E49-9C8E-3EB9E9351AD8}" dt="2019-09-21T10:23:25.544" v="958" actId="20577"/>
          <ac:spMkLst>
            <pc:docMk/>
            <pc:sldMk cId="3762339829" sldId="287"/>
            <ac:spMk id="8" creationId="{00000000-0000-0000-0000-000000000000}"/>
          </ac:spMkLst>
        </pc:spChg>
      </pc:sldChg>
      <pc:sldChg chg="modSp add">
        <pc:chgData name="Robert Bermejo" userId="24b4f4c9ab51adfa" providerId="LiveId" clId="{29095236-39F5-6E49-9C8E-3EB9E9351AD8}" dt="2019-09-21T10:23:38.538" v="979" actId="20577"/>
        <pc:sldMkLst>
          <pc:docMk/>
          <pc:sldMk cId="2795449257" sldId="288"/>
        </pc:sldMkLst>
        <pc:spChg chg="mod">
          <ac:chgData name="Robert Bermejo" userId="24b4f4c9ab51adfa" providerId="LiveId" clId="{29095236-39F5-6E49-9C8E-3EB9E9351AD8}" dt="2019-09-21T10:23:38.538" v="979" actId="20577"/>
          <ac:spMkLst>
            <pc:docMk/>
            <pc:sldMk cId="2795449257" sldId="288"/>
            <ac:spMk id="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01/10/2019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8E3A9-6F4A-46F5-9AE9-A06957534581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671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8E3A9-6F4A-46F5-9AE9-A06957534581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642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8E3A9-6F4A-46F5-9AE9-A06957534581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040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21497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8E3A9-6F4A-46F5-9AE9-A0695753458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252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8E3A9-6F4A-46F5-9AE9-A0695753458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0379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8E3A9-6F4A-46F5-9AE9-A0695753458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279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8E3A9-6F4A-46F5-9AE9-A0695753458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9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8E3A9-6F4A-46F5-9AE9-A06957534581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9130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8E3A9-6F4A-46F5-9AE9-A0695753458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8906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8E3A9-6F4A-46F5-9AE9-A06957534581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5058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48E3A9-6F4A-46F5-9AE9-A06957534581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2083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D3BE-2CB1-4151-AA88-6F08A7E24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5F745-0A04-4D68-BD79-49B086F72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F40EA-BFB2-485A-B956-D15ED0F2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ACF07-03AA-43C7-A293-17FBBDD0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07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247EB-1257-4BC8-804C-E15138F30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1FF5E-E0F9-4087-8899-D35233ABE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CB1EB-F10F-4E58-9A17-6F0B931B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716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086A8-1B29-4FD2-97AB-D18A2A968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7E061-2E22-4DEE-93B9-CCE4ADDC0F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72F2A-6CA6-4D7E-990D-4A8CC633C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C5E7A-97E2-4DC1-806B-A6A7AF027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0953F-050B-42F3-847C-820C6C0A0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2A144-B5C9-46D4-B8A0-BD445182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146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5F7FE-34FD-4081-BF87-AF23D83C3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88BE8-2936-4629-BC32-AEA468BF4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15BED-5F2F-48C8-95AC-667E323AE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A7382-EF91-4A5E-B66D-EB633C251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D698B-A49B-4EDC-A497-97976BE23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CEFEF-4B47-428F-9137-58442B10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658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FC5F-01B2-45B1-91F6-506F8BEF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D3CA2-9E93-4EB6-901B-22F5FC913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6C8F4-C874-4B50-BE59-C5C03B920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4D95A-8514-4FEA-B7A1-4E5900888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5BB88-8A5C-44F2-BAB8-6EF289684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1274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5709B6-38E9-426E-9ED1-37F12C8FAC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526A2-F03A-4F4E-874F-2A288E49B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D1E45-28B5-4612-AF3E-E1B90EB2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F637D-AD7E-43C4-B443-E98114297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D9054-F303-49B5-9CCC-05895F40E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0033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977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818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674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96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097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909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022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5452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5192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1683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111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01/10/2019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01/10/2019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05242-3C8C-4F54-A613-54592F556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5DF3B-BA85-4EDF-8F2D-F3A73E949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BC0C4-5443-4C6E-8C8B-CF65C7018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32DDC-31AF-4F3E-9AED-41F58F5B4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2DA50-0CD4-46E2-8DB7-D3C01A933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740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907F-1D45-42AC-B8DB-32EF37E7E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32F22-75A0-402F-B5DE-EFF780A01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BF98E-D767-4912-B954-92973245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D5D0E-7727-4B64-A058-FCBE41CE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C4297B-6C71-4120-B839-48094FD4D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899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E885-EC29-4ACD-A17D-8B5995A76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27235-917C-47FE-BC94-50B1023085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01955-800F-4215-9918-0B98FF92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2BD81-EB4B-44B9-95E2-1019DA853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14F58-CA07-4DBA-859E-B5EF950D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575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4BDE-8F74-4910-BFFE-5CF32076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D1BE-AFA9-4E99-BD63-4F82F1D91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08802-1C86-4F2A-B8E2-51DD750D7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51846-A820-449C-B3A5-B74F0679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855A7A-13B0-4E8B-A6AF-ADDFE89FF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F31E4-93C5-4F66-95C3-391CE05A4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628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2CD72-0F53-4194-99A5-4D01ACE5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5808A3-C7D9-4EB2-AACE-957AD7849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A8485-A16E-4690-8CD1-44706B29E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128098-996D-416D-B718-F27DF7033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6B675-93BD-4630-A4CC-2B604FA82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E6E4F-EC37-472F-97B6-FB03F0874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EB032-A985-46AE-AA53-E031A939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F7EB36-FE12-4883-BD99-F1868FBE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832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49FD63-1A73-4D43-A37B-ED5B2FC2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524A96-6E9E-41A5-A8AF-3443FE8C0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06F78-6915-4CD7-936A-72C7C590CA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B04AE-169A-4A4C-899B-3F3CD32BE6E4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28723-2BC6-4A23-9383-41CB9C9C76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A1720-C934-434B-BC08-81A1C4E61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4C3EE-E95A-4FD2-85A8-04182AA23029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826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01/10/2019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6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2019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0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26/01/2018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4329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Event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Grid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, el efecto mariposa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Nacho Fanjul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40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6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Software </a:t>
            </a:r>
            <a:r>
              <a:rPr lang="es-ES" sz="1600" dirty="0" err="1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Developer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–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Plain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Concepts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9" y="5872222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@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nfanjul</a:t>
            </a: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5514CEF-FACB-4F2E-8C12-6202CDD6886B}"/>
              </a:ext>
            </a:extLst>
          </p:cNvPr>
          <p:cNvSpPr>
            <a:spLocks noGrp="1"/>
          </p:cNvSpPr>
          <p:nvPr/>
        </p:nvSpPr>
        <p:spPr>
          <a:xfrm>
            <a:off x="1358887" y="588441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Azure </a:t>
            </a:r>
            <a:r>
              <a:rPr lang="es-ES" sz="6000" spc="-1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Event</a:t>
            </a:r>
            <a:r>
              <a:rPr lang="es-ES" sz="60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es-ES" sz="6000" spc="-100" dirty="0" err="1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Grid</a:t>
            </a:r>
            <a:endParaRPr lang="es-ES" sz="6000" spc="-1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BF18D0E-84A7-4674-8B3D-6FD8B97EA242}"/>
              </a:ext>
            </a:extLst>
          </p:cNvPr>
          <p:cNvSpPr txBox="1">
            <a:spLocks/>
          </p:cNvSpPr>
          <p:nvPr/>
        </p:nvSpPr>
        <p:spPr>
          <a:xfrm>
            <a:off x="3442854" y="2259966"/>
            <a:ext cx="11079159" cy="4351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050" dirty="0"/>
              <a:t>Simplificación del consumo de eventos (PUB - SUB)</a:t>
            </a:r>
          </a:p>
          <a:p>
            <a:pPr marL="752121" lvl="1" indent="-285750">
              <a:buFont typeface="Wingdings" panose="05000000000000000000" pitchFamily="2" charset="2"/>
              <a:buChar char="ü"/>
            </a:pPr>
            <a:r>
              <a:rPr lang="es-ES" dirty="0"/>
              <a:t>Reacción a eventos (casi tiempo real)</a:t>
            </a:r>
          </a:p>
          <a:p>
            <a:pPr marL="752121" lvl="1" indent="-285750">
              <a:buFont typeface="Wingdings" panose="05000000000000000000" pitchFamily="2" charset="2"/>
              <a:buChar char="ü"/>
            </a:pPr>
            <a:r>
              <a:rPr lang="es-ES" dirty="0"/>
              <a:t>Fácil implementación de ARQ basadas en eventos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050" dirty="0"/>
              <a:t>Aplicaciones confiables en </a:t>
            </a:r>
            <a:r>
              <a:rPr lang="es-ES" sz="3050" dirty="0" err="1"/>
              <a:t>cloud</a:t>
            </a:r>
            <a:endParaRPr lang="es-ES" sz="3050" dirty="0"/>
          </a:p>
          <a:p>
            <a:pPr marL="752121" lvl="1" indent="-285750">
              <a:buFont typeface="Wingdings" panose="05000000000000000000" pitchFamily="2" charset="2"/>
              <a:buChar char="ü"/>
            </a:pPr>
            <a:r>
              <a:rPr lang="es-ES" dirty="0"/>
              <a:t>Escalable y alta disponibilidad</a:t>
            </a:r>
          </a:p>
          <a:p>
            <a:pPr marL="752121" lvl="1" indent="-285750">
              <a:buFont typeface="Wingdings" panose="05000000000000000000" pitchFamily="2" charset="2"/>
              <a:buChar char="ü"/>
            </a:pPr>
            <a:r>
              <a:rPr lang="es-ES" dirty="0"/>
              <a:t>Grandes posibilidades con </a:t>
            </a:r>
            <a:r>
              <a:rPr lang="es-ES" i="1" dirty="0" err="1"/>
              <a:t>serverless</a:t>
            </a:r>
            <a:endParaRPr lang="es-ES" i="1" dirty="0"/>
          </a:p>
          <a:p>
            <a:pPr marL="752121" lvl="1" indent="-285750">
              <a:buFont typeface="Wingdings" panose="05000000000000000000" pitchFamily="2" charset="2"/>
              <a:buChar char="ü"/>
            </a:pPr>
            <a:r>
              <a:rPr lang="es-ES" dirty="0"/>
              <a:t>Automatización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534CE8C3-60E4-431F-8205-681CC3415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89" y="2103438"/>
            <a:ext cx="2014854" cy="1325562"/>
          </a:xfrm>
          <a:prstGeom prst="rect">
            <a:avLst/>
          </a:prstGeom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3760B825-1C26-489F-A3B6-28CE71E17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589" y="4269056"/>
            <a:ext cx="1837710" cy="142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64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3A5A-F977-4B8D-B8C7-1F0BD762A038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Principios Azure </a:t>
            </a:r>
            <a:r>
              <a:rPr lang="es-ES" sz="6000" dirty="0" err="1">
                <a:solidFill>
                  <a:schemeClr val="tx1"/>
                </a:solidFill>
              </a:rPr>
              <a:t>Event</a:t>
            </a:r>
            <a:r>
              <a:rPr lang="es-ES" sz="6000" dirty="0">
                <a:solidFill>
                  <a:schemeClr val="tx1"/>
                </a:solidFill>
              </a:rPr>
              <a:t> </a:t>
            </a:r>
            <a:r>
              <a:rPr lang="es-ES" sz="6000" dirty="0" err="1">
                <a:solidFill>
                  <a:schemeClr val="tx1"/>
                </a:solidFill>
              </a:rPr>
              <a:t>Grid</a:t>
            </a:r>
            <a:endParaRPr lang="es-ES" sz="6000" dirty="0">
              <a:solidFill>
                <a:schemeClr val="tx1"/>
              </a:solidFill>
            </a:endParaRP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8E3A5491-11FE-4618-B485-CB3EDB26EF5F}"/>
              </a:ext>
            </a:extLst>
          </p:cNvPr>
          <p:cNvSpPr txBox="1">
            <a:spLocks/>
          </p:cNvSpPr>
          <p:nvPr/>
        </p:nvSpPr>
        <p:spPr>
          <a:xfrm>
            <a:off x="4550848" y="2614535"/>
            <a:ext cx="11079159" cy="4351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200" dirty="0"/>
              <a:t>Siempre disponible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200" dirty="0"/>
              <a:t>CASI tiempo real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200" dirty="0"/>
              <a:t>Escalable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200" dirty="0"/>
              <a:t>Plataforma agnóstica (</a:t>
            </a:r>
            <a:r>
              <a:rPr lang="es-ES" sz="3200" dirty="0" err="1"/>
              <a:t>WebHook</a:t>
            </a:r>
            <a:r>
              <a:rPr lang="es-ES" sz="3200" dirty="0"/>
              <a:t>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200" dirty="0"/>
              <a:t>Lenguaje agnóstico (Protocolo HTTP)</a:t>
            </a:r>
          </a:p>
          <a:p>
            <a:endParaRPr lang="es-ES" sz="3200" dirty="0"/>
          </a:p>
          <a:p>
            <a:pPr marL="0" indent="0">
              <a:buFont typeface="Arial" pitchFamily="34" charset="0"/>
              <a:buNone/>
            </a:pPr>
            <a:endParaRPr lang="es-ES" sz="3200" dirty="0"/>
          </a:p>
          <a:p>
            <a:endParaRPr lang="es-ES" sz="3200" dirty="0"/>
          </a:p>
        </p:txBody>
      </p:sp>
      <p:pic>
        <p:nvPicPr>
          <p:cNvPr id="4" name="Picture 3" descr="Resultado de imagen de modern computing is all about events">
            <a:extLst>
              <a:ext uri="{FF2B5EF4-FFF2-40B4-BE49-F238E27FC236}">
                <a16:creationId xmlns:a16="http://schemas.microsoft.com/office/drawing/2014/main" id="{7B7B2839-B66E-48F7-9784-061D02F07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33" y="3135726"/>
            <a:ext cx="301747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84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CF04B40-9C0B-4038-8BDB-6B584CDF5B08}"/>
              </a:ext>
            </a:extLst>
          </p:cNvPr>
          <p:cNvSpPr>
            <a:spLocks noGrp="1"/>
          </p:cNvSpPr>
          <p:nvPr/>
        </p:nvSpPr>
        <p:spPr>
          <a:xfrm>
            <a:off x="4295773" y="755362"/>
            <a:ext cx="3600454" cy="10156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/>
              <a:t>Conceptos</a:t>
            </a:r>
          </a:p>
        </p:txBody>
      </p:sp>
    </p:spTree>
    <p:extLst>
      <p:ext uri="{BB962C8B-B14F-4D97-AF65-F5344CB8AC3E}">
        <p14:creationId xmlns:p14="http://schemas.microsoft.com/office/powerpoint/2010/main" val="337511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D88B-AB92-4EDA-8131-AC0DEBD40BEB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Conceptos imprescindibles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3E45FB-DB52-4241-BDA5-02D82C1DF2B9}"/>
              </a:ext>
            </a:extLst>
          </p:cNvPr>
          <p:cNvSpPr/>
          <p:nvPr/>
        </p:nvSpPr>
        <p:spPr>
          <a:xfrm>
            <a:off x="1502388" y="1828800"/>
            <a:ext cx="10689612" cy="430175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100" b="1" dirty="0" err="1"/>
              <a:t>Event</a:t>
            </a:r>
            <a:r>
              <a:rPr lang="es-ES" sz="3100" b="1" dirty="0"/>
              <a:t>: </a:t>
            </a:r>
            <a:r>
              <a:rPr lang="es-ES" sz="3100" dirty="0"/>
              <a:t>¿Qué pasó?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100" b="1" dirty="0" err="1"/>
              <a:t>Event</a:t>
            </a:r>
            <a:r>
              <a:rPr lang="es-ES" sz="3100" b="1" dirty="0"/>
              <a:t> Publisher: </a:t>
            </a:r>
            <a:r>
              <a:rPr lang="es-ES" sz="3100" dirty="0"/>
              <a:t>¿Dónde ocurrió?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100" b="1" dirty="0" err="1"/>
              <a:t>Topic</a:t>
            </a:r>
            <a:r>
              <a:rPr lang="es-ES" sz="3100" b="1" dirty="0"/>
              <a:t>: </a:t>
            </a:r>
            <a:r>
              <a:rPr lang="es-ES" sz="3100" dirty="0"/>
              <a:t>¿A dónde se envían los eventos?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100" b="1" dirty="0" err="1"/>
              <a:t>Event</a:t>
            </a:r>
            <a:r>
              <a:rPr lang="es-ES" sz="3100" b="1" dirty="0"/>
              <a:t> </a:t>
            </a:r>
            <a:r>
              <a:rPr lang="es-ES" sz="3100" b="1" dirty="0" err="1"/>
              <a:t>Subscriptions</a:t>
            </a:r>
            <a:r>
              <a:rPr lang="es-ES" sz="3100" b="1" dirty="0"/>
              <a:t>: </a:t>
            </a:r>
            <a:r>
              <a:rPr lang="es-ES" sz="3100" dirty="0"/>
              <a:t>¿Cómo recibes los eventos?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100" b="1" dirty="0" err="1"/>
              <a:t>Filters</a:t>
            </a:r>
            <a:r>
              <a:rPr lang="es-ES" sz="3100" b="1" dirty="0"/>
              <a:t>: </a:t>
            </a:r>
            <a:r>
              <a:rPr lang="es-ES" sz="3100" dirty="0"/>
              <a:t>Tipos de evento, empieza con… termina con…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3100" b="1" dirty="0" err="1"/>
              <a:t>Event</a:t>
            </a:r>
            <a:r>
              <a:rPr lang="es-ES" sz="3100" b="1" dirty="0"/>
              <a:t> </a:t>
            </a:r>
            <a:r>
              <a:rPr lang="es-ES" sz="3100" b="1" dirty="0" err="1"/>
              <a:t>Handlers</a:t>
            </a:r>
            <a:r>
              <a:rPr lang="es-ES" sz="3100" b="1" dirty="0"/>
              <a:t>: </a:t>
            </a:r>
            <a:r>
              <a:rPr lang="es-ES" sz="3100" dirty="0"/>
              <a:t>App o servicio que reacciona al evento</a:t>
            </a:r>
          </a:p>
        </p:txBody>
      </p:sp>
    </p:spTree>
    <p:extLst>
      <p:ext uri="{BB962C8B-B14F-4D97-AF65-F5344CB8AC3E}">
        <p14:creationId xmlns:p14="http://schemas.microsoft.com/office/powerpoint/2010/main" val="4289760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4554-7DCE-4CD1-84B4-3CD2E53C45AB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Esquema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AC9470AD-6E0F-4116-AA35-1D31CA446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01" y="2001435"/>
            <a:ext cx="6299797" cy="3982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230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4554-7DCE-4CD1-84B4-3CD2E53C45AB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Orígenes &amp; Controladores 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C298993-DAF9-4FDA-B924-3D6901938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345" y="1985764"/>
            <a:ext cx="7231310" cy="40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84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Ejemplo de evento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7949C934-8BD7-4825-BA89-552EA5A96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39" y="2320907"/>
            <a:ext cx="11665722" cy="3379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0052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E76E6-9F58-4534-92D4-3DF8DA8DE80C}"/>
              </a:ext>
            </a:extLst>
          </p:cNvPr>
          <p:cNvSpPr>
            <a:spLocks noGrp="1"/>
          </p:cNvSpPr>
          <p:nvPr/>
        </p:nvSpPr>
        <p:spPr>
          <a:xfrm>
            <a:off x="3833523" y="727653"/>
            <a:ext cx="4524954" cy="10156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/>
              <a:t>Configuración</a:t>
            </a:r>
          </a:p>
        </p:txBody>
      </p:sp>
    </p:spTree>
    <p:extLst>
      <p:ext uri="{BB962C8B-B14F-4D97-AF65-F5344CB8AC3E}">
        <p14:creationId xmlns:p14="http://schemas.microsoft.com/office/powerpoint/2010/main" val="389814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 err="1">
                <a:solidFill>
                  <a:schemeClr val="tx1"/>
                </a:solidFill>
              </a:rPr>
              <a:t>Topic</a:t>
            </a:r>
            <a:endParaRPr lang="es-ES" sz="60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19ED3E-8E8A-4D9C-8F02-34CF50EDF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96" y="1944634"/>
            <a:ext cx="8224207" cy="4078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9167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Subscripción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4C8BC-BB46-43DF-BA3E-734E9D3A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377" y="1958108"/>
            <a:ext cx="5534314" cy="407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AA8FB1A-5246-4F29-94AD-B5B9A4ADF824}"/>
              </a:ext>
            </a:extLst>
          </p:cNvPr>
          <p:cNvSpPr txBox="1">
            <a:spLocks/>
          </p:cNvSpPr>
          <p:nvPr/>
        </p:nvSpPr>
        <p:spPr>
          <a:xfrm>
            <a:off x="1517002" y="2737571"/>
            <a:ext cx="11079159" cy="435133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600" dirty="0"/>
              <a:t>Nombre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600" dirty="0"/>
              <a:t>Esquema</a:t>
            </a:r>
          </a:p>
          <a:p>
            <a:pPr marL="923571" lvl="1" indent="-457200">
              <a:buFont typeface="Wingdings" panose="05000000000000000000" pitchFamily="2" charset="2"/>
              <a:buChar char="ü"/>
            </a:pPr>
            <a:r>
              <a:rPr lang="es-ES" sz="2800" dirty="0" err="1"/>
              <a:t>Event</a:t>
            </a:r>
            <a:r>
              <a:rPr lang="es-ES" sz="2800" dirty="0"/>
              <a:t> </a:t>
            </a:r>
            <a:r>
              <a:rPr lang="es-ES" sz="2800" dirty="0" err="1"/>
              <a:t>Grid</a:t>
            </a:r>
            <a:endParaRPr lang="es-ES" sz="2800" dirty="0"/>
          </a:p>
          <a:p>
            <a:pPr marL="923571" lvl="1" indent="-457200">
              <a:buFont typeface="Wingdings" panose="05000000000000000000" pitchFamily="2" charset="2"/>
              <a:buChar char="ü"/>
            </a:pPr>
            <a:r>
              <a:rPr lang="es-ES" sz="2800" dirty="0"/>
              <a:t>Nube</a:t>
            </a:r>
          </a:p>
          <a:p>
            <a:pPr marL="923571" lvl="1" indent="-457200">
              <a:buFont typeface="Wingdings" panose="05000000000000000000" pitchFamily="2" charset="2"/>
              <a:buChar char="ü"/>
            </a:pPr>
            <a:r>
              <a:rPr lang="es-ES" sz="2800" dirty="0"/>
              <a:t>Personalizado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203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Subscripción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4C8BC-BB46-43DF-BA3E-734E9D3A9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86" y="1940809"/>
            <a:ext cx="5598968" cy="4120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AA8FB1A-5246-4F29-94AD-B5B9A4ADF824}"/>
              </a:ext>
            </a:extLst>
          </p:cNvPr>
          <p:cNvSpPr txBox="1">
            <a:spLocks/>
          </p:cNvSpPr>
          <p:nvPr/>
        </p:nvSpPr>
        <p:spPr>
          <a:xfrm>
            <a:off x="1406165" y="2779042"/>
            <a:ext cx="11079159" cy="435133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200" dirty="0"/>
              <a:t>Tipos de eventos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200" dirty="0"/>
              <a:t>Tipos de suscripción</a:t>
            </a:r>
          </a:p>
          <a:p>
            <a:pPr marL="752121" lvl="1" indent="-285750">
              <a:buFont typeface="Wingdings" panose="05000000000000000000" pitchFamily="2" charset="2"/>
              <a:buChar char="ü"/>
            </a:pPr>
            <a:r>
              <a:rPr lang="es-ES" dirty="0" err="1"/>
              <a:t>Webhook</a:t>
            </a:r>
            <a:endParaRPr lang="es-ES" dirty="0"/>
          </a:p>
          <a:p>
            <a:pPr marL="752121" lvl="1" indent="-285750">
              <a:buFont typeface="Wingdings" panose="05000000000000000000" pitchFamily="2" charset="2"/>
              <a:buChar char="ü"/>
            </a:pPr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Hubs</a:t>
            </a:r>
            <a:endParaRPr lang="es-ES" dirty="0"/>
          </a:p>
          <a:p>
            <a:pPr marL="752121" lvl="1" indent="-285750">
              <a:buFont typeface="Wingdings" panose="05000000000000000000" pitchFamily="2" charset="2"/>
              <a:buChar char="ü"/>
            </a:pPr>
            <a:r>
              <a:rPr lang="es-ES" dirty="0"/>
              <a:t>Colas de almacenamiento</a:t>
            </a:r>
          </a:p>
          <a:p>
            <a:pPr marL="752121" lvl="1" indent="-285750">
              <a:buFont typeface="Wingdings" panose="05000000000000000000" pitchFamily="2" charset="2"/>
              <a:buChar char="ü"/>
            </a:pPr>
            <a:r>
              <a:rPr lang="es-ES" dirty="0"/>
              <a:t>Conexiones hibridas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58698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Subscripción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40C06-698F-485E-B39E-65CF3430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607" y="1956267"/>
            <a:ext cx="5939847" cy="4051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AAA8FB1A-5246-4F29-94AD-B5B9A4ADF824}"/>
              </a:ext>
            </a:extLst>
          </p:cNvPr>
          <p:cNvSpPr txBox="1">
            <a:spLocks/>
          </p:cNvSpPr>
          <p:nvPr/>
        </p:nvSpPr>
        <p:spPr>
          <a:xfrm>
            <a:off x="1526239" y="3248387"/>
            <a:ext cx="11079159" cy="435133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3200" dirty="0"/>
              <a:t>Filtros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3200" dirty="0"/>
              <a:t>Filtros avanzados</a:t>
            </a:r>
          </a:p>
        </p:txBody>
      </p:sp>
    </p:spTree>
    <p:extLst>
      <p:ext uri="{BB962C8B-B14F-4D97-AF65-F5344CB8AC3E}">
        <p14:creationId xmlns:p14="http://schemas.microsoft.com/office/powerpoint/2010/main" val="1106068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Subscripción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C48FFB-6CC0-439A-BCE9-76881D3EB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190" y="1930399"/>
            <a:ext cx="5513981" cy="4133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AAA8FB1A-5246-4F29-94AD-B5B9A4ADF824}"/>
              </a:ext>
            </a:extLst>
          </p:cNvPr>
          <p:cNvSpPr txBox="1">
            <a:spLocks/>
          </p:cNvSpPr>
          <p:nvPr/>
        </p:nvSpPr>
        <p:spPr>
          <a:xfrm>
            <a:off x="1369219" y="2897405"/>
            <a:ext cx="11079159" cy="435133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3200" dirty="0"/>
              <a:t>Colas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3200" dirty="0"/>
              <a:t>Políticas de reintentos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3200" dirty="0"/>
              <a:t>Expiración</a:t>
            </a:r>
          </a:p>
        </p:txBody>
      </p:sp>
    </p:spTree>
    <p:extLst>
      <p:ext uri="{BB962C8B-B14F-4D97-AF65-F5344CB8AC3E}">
        <p14:creationId xmlns:p14="http://schemas.microsoft.com/office/powerpoint/2010/main" val="1355212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F0A93-B661-4413-82AC-C7938CF35BE1}"/>
              </a:ext>
            </a:extLst>
          </p:cNvPr>
          <p:cNvSpPr>
            <a:spLocks noGrp="1"/>
          </p:cNvSpPr>
          <p:nvPr/>
        </p:nvSpPr>
        <p:spPr>
          <a:xfrm>
            <a:off x="4508872" y="718417"/>
            <a:ext cx="3174254" cy="10156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/>
              <a:t>Seguridad</a:t>
            </a:r>
          </a:p>
        </p:txBody>
      </p:sp>
    </p:spTree>
    <p:extLst>
      <p:ext uri="{BB962C8B-B14F-4D97-AF65-F5344CB8AC3E}">
        <p14:creationId xmlns:p14="http://schemas.microsoft.com/office/powerpoint/2010/main" val="1540075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Protocolos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A163C2D9-137E-47E9-B3DE-E541E6113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07" y="3886530"/>
            <a:ext cx="3568152" cy="1175868"/>
          </a:xfrm>
          <a:prstGeom prst="rect">
            <a:avLst/>
          </a:prstGeom>
        </p:spPr>
      </p:pic>
      <p:pic>
        <p:nvPicPr>
          <p:cNvPr id="4" name="Graphic 9" descr="Key">
            <a:extLst>
              <a:ext uri="{FF2B5EF4-FFF2-40B4-BE49-F238E27FC236}">
                <a16:creationId xmlns:a16="http://schemas.microsoft.com/office/drawing/2014/main" id="{B3D95FCE-FC8A-4FB5-9F09-F1D379751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8671682" y="2650836"/>
            <a:ext cx="1010602" cy="101060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F682845D-32E2-4297-85DC-47BD09AD7036}"/>
              </a:ext>
            </a:extLst>
          </p:cNvPr>
          <p:cNvSpPr txBox="1">
            <a:spLocks/>
          </p:cNvSpPr>
          <p:nvPr/>
        </p:nvSpPr>
        <p:spPr>
          <a:xfrm>
            <a:off x="1750639" y="3429000"/>
            <a:ext cx="11079159" cy="4351338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200" dirty="0" err="1"/>
              <a:t>ValidationCode</a:t>
            </a:r>
            <a:endParaRPr lang="es-ES" sz="3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s-ES" sz="3200" dirty="0" err="1"/>
              <a:t>ValidationURL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1464472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F0A93-B661-4413-82AC-C7938CF35BE1}"/>
              </a:ext>
            </a:extLst>
          </p:cNvPr>
          <p:cNvSpPr>
            <a:spLocks noGrp="1"/>
          </p:cNvSpPr>
          <p:nvPr/>
        </p:nvSpPr>
        <p:spPr>
          <a:xfrm>
            <a:off x="4350963" y="718417"/>
            <a:ext cx="3490069" cy="10156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/>
              <a:t>Escenarios</a:t>
            </a:r>
          </a:p>
        </p:txBody>
      </p:sp>
    </p:spTree>
    <p:extLst>
      <p:ext uri="{BB962C8B-B14F-4D97-AF65-F5344CB8AC3E}">
        <p14:creationId xmlns:p14="http://schemas.microsoft.com/office/powerpoint/2010/main" val="2599868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Arquitecturas </a:t>
            </a:r>
            <a:r>
              <a:rPr lang="es-ES" sz="6000" dirty="0" err="1">
                <a:solidFill>
                  <a:schemeClr val="tx1"/>
                </a:solidFill>
              </a:rPr>
              <a:t>Serverless</a:t>
            </a:r>
            <a:endParaRPr lang="es-ES" sz="6000" dirty="0">
              <a:solidFill>
                <a:schemeClr val="tx1"/>
              </a:solidFill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9C04930F-A645-4760-8907-44003F482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78" y="2339810"/>
            <a:ext cx="9123643" cy="2983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04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Automatización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0D4C8DE1-B594-4936-AC73-B58EA62F2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14" y="2280372"/>
            <a:ext cx="9294172" cy="3404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0788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Integración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A7DC35C6-73B7-4F71-B0E2-99B0F6509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93" y="2061970"/>
            <a:ext cx="6891214" cy="3858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9728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 err="1">
                <a:solidFill>
                  <a:schemeClr val="tx1"/>
                </a:solidFill>
              </a:rPr>
              <a:t>Custom</a:t>
            </a:r>
            <a:r>
              <a:rPr lang="es-ES" sz="6000" dirty="0">
                <a:solidFill>
                  <a:schemeClr val="tx1"/>
                </a:solidFill>
              </a:rPr>
              <a:t>…</a:t>
            </a:r>
          </a:p>
        </p:txBody>
      </p:sp>
      <p:cxnSp>
        <p:nvCxnSpPr>
          <p:cNvPr id="3" name="Conector recto de flecha 4">
            <a:extLst>
              <a:ext uri="{FF2B5EF4-FFF2-40B4-BE49-F238E27FC236}">
                <a16:creationId xmlns:a16="http://schemas.microsoft.com/office/drawing/2014/main" id="{6A8F0BB3-7750-4685-9FAE-2DBFE64083AD}"/>
              </a:ext>
            </a:extLst>
          </p:cNvPr>
          <p:cNvCxnSpPr>
            <a:cxnSpLocks/>
          </p:cNvCxnSpPr>
          <p:nvPr/>
        </p:nvCxnSpPr>
        <p:spPr>
          <a:xfrm>
            <a:off x="7662255" y="4000699"/>
            <a:ext cx="792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5">
            <a:extLst>
              <a:ext uri="{FF2B5EF4-FFF2-40B4-BE49-F238E27FC236}">
                <a16:creationId xmlns:a16="http://schemas.microsoft.com/office/drawing/2014/main" id="{43B4BAEF-58CA-40EC-B733-9E4F32C7F3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488" y="2631098"/>
            <a:ext cx="1647109" cy="2170523"/>
          </a:xfrm>
          <a:prstGeom prst="rect">
            <a:avLst/>
          </a:prstGeom>
        </p:spPr>
      </p:pic>
      <p:cxnSp>
        <p:nvCxnSpPr>
          <p:cNvPr id="5" name="Conector recto de flecha 6">
            <a:extLst>
              <a:ext uri="{FF2B5EF4-FFF2-40B4-BE49-F238E27FC236}">
                <a16:creationId xmlns:a16="http://schemas.microsoft.com/office/drawing/2014/main" id="{16AEEFB8-08F8-463B-BEC2-54BC3EF4F986}"/>
              </a:ext>
            </a:extLst>
          </p:cNvPr>
          <p:cNvCxnSpPr>
            <a:cxnSpLocks/>
          </p:cNvCxnSpPr>
          <p:nvPr/>
        </p:nvCxnSpPr>
        <p:spPr>
          <a:xfrm>
            <a:off x="3579941" y="4015081"/>
            <a:ext cx="792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7">
            <a:extLst>
              <a:ext uri="{FF2B5EF4-FFF2-40B4-BE49-F238E27FC236}">
                <a16:creationId xmlns:a16="http://schemas.microsoft.com/office/drawing/2014/main" id="{141BB870-86BF-4AE3-87C5-9ED612D5E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19" y="2631098"/>
            <a:ext cx="1647109" cy="2170523"/>
          </a:xfrm>
          <a:prstGeom prst="rect">
            <a:avLst/>
          </a:prstGeom>
        </p:spPr>
      </p:pic>
      <p:pic>
        <p:nvPicPr>
          <p:cNvPr id="7" name="Picture 6" descr="Resultado de imagen de modern computing is all about events">
            <a:extLst>
              <a:ext uri="{FF2B5EF4-FFF2-40B4-BE49-F238E27FC236}">
                <a16:creationId xmlns:a16="http://schemas.microsoft.com/office/drawing/2014/main" id="{CE9F189E-B376-4CBA-A38C-FBD6D370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812" y="3103375"/>
            <a:ext cx="3418375" cy="179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58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0D1173B-FBCA-4F2A-AB78-7DB51EC95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08DCF8-02FA-4015-A96A-7F8A89EBC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46703-6CC1-4A11-A921-289A7A0C31DA}"/>
              </a:ext>
            </a:extLst>
          </p:cNvPr>
          <p:cNvSpPr txBox="1"/>
          <p:nvPr/>
        </p:nvSpPr>
        <p:spPr>
          <a:xfrm>
            <a:off x="5906225" y="3491654"/>
            <a:ext cx="4966432" cy="237691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+mj-lt"/>
                <a:ea typeface="+mj-ea"/>
                <a:cs typeface="+mj-cs"/>
              </a:rPr>
              <a:t>El </a:t>
            </a:r>
            <a:r>
              <a:rPr lang="es-ES" sz="3000" cap="all" dirty="0">
                <a:latin typeface="+mj-lt"/>
                <a:ea typeface="+mj-ea"/>
                <a:cs typeface="+mj-cs"/>
              </a:rPr>
              <a:t>leve</a:t>
            </a:r>
            <a:r>
              <a:rPr lang="en-US" sz="3000" cap="all" dirty="0">
                <a:latin typeface="+mj-lt"/>
                <a:ea typeface="+mj-ea"/>
                <a:cs typeface="+mj-cs"/>
              </a:rPr>
              <a:t> aleteo de las alas de una mariposa se puede </a:t>
            </a:r>
            <a:r>
              <a:rPr lang="en-US" sz="3000" cap="all" dirty="0" err="1">
                <a:latin typeface="+mj-lt"/>
                <a:ea typeface="+mj-ea"/>
                <a:cs typeface="+mj-cs"/>
              </a:rPr>
              <a:t>sentir</a:t>
            </a:r>
            <a:r>
              <a:rPr lang="en-US" sz="3000" cap="all" dirty="0">
                <a:latin typeface="+mj-lt"/>
                <a:ea typeface="+mj-ea"/>
                <a:cs typeface="+mj-cs"/>
              </a:rPr>
              <a:t> al </a:t>
            </a:r>
            <a:r>
              <a:rPr lang="en-US" sz="3000" cap="all" dirty="0" err="1">
                <a:latin typeface="+mj-lt"/>
                <a:ea typeface="+mj-ea"/>
                <a:cs typeface="+mj-cs"/>
              </a:rPr>
              <a:t>otro</a:t>
            </a:r>
            <a:r>
              <a:rPr lang="en-US" sz="3000" cap="all" dirty="0">
                <a:latin typeface="+mj-lt"/>
                <a:ea typeface="+mj-ea"/>
                <a:cs typeface="+mj-cs"/>
              </a:rPr>
              <a:t> </a:t>
            </a:r>
            <a:r>
              <a:rPr lang="en-US" sz="3000" cap="all" dirty="0" err="1">
                <a:latin typeface="+mj-lt"/>
                <a:ea typeface="+mj-ea"/>
                <a:cs typeface="+mj-cs"/>
              </a:rPr>
              <a:t>lado</a:t>
            </a:r>
            <a:r>
              <a:rPr lang="en-US" sz="3000" cap="all" dirty="0">
                <a:latin typeface="+mj-lt"/>
                <a:ea typeface="+mj-ea"/>
                <a:cs typeface="+mj-cs"/>
              </a:rPr>
              <a:t> del </a:t>
            </a:r>
            <a:r>
              <a:rPr lang="en-US" sz="3000" cap="all" dirty="0" err="1">
                <a:latin typeface="+mj-lt"/>
                <a:ea typeface="+mj-ea"/>
                <a:cs typeface="+mj-cs"/>
              </a:rPr>
              <a:t>mundo</a:t>
            </a:r>
            <a:r>
              <a:rPr lang="en-US" sz="3000" cap="all" dirty="0">
                <a:latin typeface="+mj-lt"/>
                <a:ea typeface="+mj-ea"/>
                <a:cs typeface="+mj-cs"/>
              </a:rPr>
              <a:t>.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cap="all" dirty="0"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EFD7EB-F887-4187-BD35-2F6584E9E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8" y="482171"/>
            <a:ext cx="4641751" cy="5149101"/>
            <a:chOff x="7463259" y="583365"/>
            <a:chExt cx="4641750" cy="518192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02ABCE-86EF-458C-B776-FBEE5B3ED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64175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F257E23-BAFF-4E5A-9DCD-5EB001A2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4001651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13A3E7C6-6C26-4CB1-A249-4A349D733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3" r="15018" b="-2"/>
          <a:stretch/>
        </p:blipFill>
        <p:spPr>
          <a:xfrm>
            <a:off x="1271223" y="1116345"/>
            <a:ext cx="3362141" cy="386617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0890EC-EC50-46D3-879E-63EDF4D06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70073" y="3526496"/>
            <a:ext cx="495950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71F6991-E635-48F8-9309-D5A5C1EC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ACF2F98-1DF0-4594-9502-F2B79E79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5229991-BF09-43D2-9712-54FCC614CEA1}"/>
              </a:ext>
            </a:extLst>
          </p:cNvPr>
          <p:cNvSpPr txBox="1"/>
          <p:nvPr/>
        </p:nvSpPr>
        <p:spPr>
          <a:xfrm>
            <a:off x="5763146" y="511254"/>
            <a:ext cx="4966432" cy="2376915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cap="all" dirty="0">
                <a:latin typeface="+mj-lt"/>
                <a:ea typeface="+mj-ea"/>
                <a:cs typeface="+mj-cs"/>
              </a:rPr>
              <a:t>Hay un </a:t>
            </a:r>
            <a:r>
              <a:rPr lang="en-US" sz="3000" cap="all" dirty="0" err="1">
                <a:latin typeface="+mj-lt"/>
                <a:ea typeface="+mj-ea"/>
                <a:cs typeface="+mj-cs"/>
              </a:rPr>
              <a:t>proverbio</a:t>
            </a:r>
            <a:r>
              <a:rPr lang="en-US" sz="3000" cap="all" dirty="0">
                <a:latin typeface="+mj-lt"/>
                <a:ea typeface="+mj-ea"/>
                <a:cs typeface="+mj-cs"/>
              </a:rPr>
              <a:t> chino que dice…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000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882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4F0A93-B661-4413-82AC-C7938CF35BE1}"/>
              </a:ext>
            </a:extLst>
          </p:cNvPr>
          <p:cNvSpPr>
            <a:spLocks noGrp="1"/>
          </p:cNvSpPr>
          <p:nvPr/>
        </p:nvSpPr>
        <p:spPr>
          <a:xfrm>
            <a:off x="3573644" y="726806"/>
            <a:ext cx="5044707" cy="10156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/>
              <a:t>Demos &amp; </a:t>
            </a:r>
            <a:r>
              <a:rPr lang="es-ES" sz="6000" dirty="0" err="1"/>
              <a:t>Code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79554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1262310" y="618947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Demo - </a:t>
            </a:r>
            <a:r>
              <a:rPr lang="es-ES" sz="6000" dirty="0" err="1">
                <a:solidFill>
                  <a:schemeClr val="tx1"/>
                </a:solidFill>
              </a:rPr>
              <a:t>Custom</a:t>
            </a:r>
            <a:endParaRPr lang="es-ES" sz="6000" dirty="0">
              <a:solidFill>
                <a:schemeClr val="tx1"/>
              </a:solidFill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C9F5E345-1DE7-44DD-8BDC-CC8694FB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512" y="2165639"/>
            <a:ext cx="3833648" cy="1263361"/>
          </a:xfrm>
          <a:prstGeom prst="rect">
            <a:avLst/>
          </a:prstGeom>
        </p:spPr>
      </p:pic>
      <p:cxnSp>
        <p:nvCxnSpPr>
          <p:cNvPr id="5" name="Conector recto de flecha 15">
            <a:extLst>
              <a:ext uri="{FF2B5EF4-FFF2-40B4-BE49-F238E27FC236}">
                <a16:creationId xmlns:a16="http://schemas.microsoft.com/office/drawing/2014/main" id="{4CF103F5-00BC-4359-BB2C-208773A1825B}"/>
              </a:ext>
            </a:extLst>
          </p:cNvPr>
          <p:cNvCxnSpPr>
            <a:cxnSpLocks/>
          </p:cNvCxnSpPr>
          <p:nvPr/>
        </p:nvCxnSpPr>
        <p:spPr>
          <a:xfrm>
            <a:off x="7646448" y="3914845"/>
            <a:ext cx="0" cy="5120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23">
            <a:extLst>
              <a:ext uri="{FF2B5EF4-FFF2-40B4-BE49-F238E27FC236}">
                <a16:creationId xmlns:a16="http://schemas.microsoft.com/office/drawing/2014/main" id="{AA7E94F7-77C6-4C9B-BBD7-3049B20EB5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259" y="4606542"/>
            <a:ext cx="1459762" cy="1459762"/>
          </a:xfrm>
          <a:prstGeom prst="rect">
            <a:avLst/>
          </a:prstGeom>
        </p:spPr>
      </p:pic>
      <p:cxnSp>
        <p:nvCxnSpPr>
          <p:cNvPr id="7" name="Conector recto de flecha 25">
            <a:extLst>
              <a:ext uri="{FF2B5EF4-FFF2-40B4-BE49-F238E27FC236}">
                <a16:creationId xmlns:a16="http://schemas.microsoft.com/office/drawing/2014/main" id="{1796DAB8-2CC1-4511-8BA4-BE7025F1BFFD}"/>
              </a:ext>
            </a:extLst>
          </p:cNvPr>
          <p:cNvCxnSpPr/>
          <p:nvPr/>
        </p:nvCxnSpPr>
        <p:spPr>
          <a:xfrm>
            <a:off x="8825135" y="5568973"/>
            <a:ext cx="792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26">
            <a:extLst>
              <a:ext uri="{FF2B5EF4-FFF2-40B4-BE49-F238E27FC236}">
                <a16:creationId xmlns:a16="http://schemas.microsoft.com/office/drawing/2014/main" id="{EF4ECADE-B85B-4434-BB13-93600C759A62}"/>
              </a:ext>
            </a:extLst>
          </p:cNvPr>
          <p:cNvCxnSpPr/>
          <p:nvPr/>
        </p:nvCxnSpPr>
        <p:spPr>
          <a:xfrm>
            <a:off x="5716391" y="2796300"/>
            <a:ext cx="792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28">
            <a:extLst>
              <a:ext uri="{FF2B5EF4-FFF2-40B4-BE49-F238E27FC236}">
                <a16:creationId xmlns:a16="http://schemas.microsoft.com/office/drawing/2014/main" id="{033F0E88-39EB-4C32-BC9D-7B93D5AF288E}"/>
              </a:ext>
            </a:extLst>
          </p:cNvPr>
          <p:cNvCxnSpPr/>
          <p:nvPr/>
        </p:nvCxnSpPr>
        <p:spPr>
          <a:xfrm>
            <a:off x="3113495" y="2796299"/>
            <a:ext cx="7920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29">
            <a:extLst>
              <a:ext uri="{FF2B5EF4-FFF2-40B4-BE49-F238E27FC236}">
                <a16:creationId xmlns:a16="http://schemas.microsoft.com/office/drawing/2014/main" id="{C40E4231-8D39-4281-A3F8-161984AF2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6026" y="4459611"/>
            <a:ext cx="818254" cy="330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B40D1-E642-4F83-A70C-13AF23921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6026" y="4915497"/>
            <a:ext cx="2598983" cy="1459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CE5455-16C5-418C-8514-1367426C5C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5312" y="1998215"/>
            <a:ext cx="1867516" cy="15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37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D0891-509F-49FC-8B2C-8A798F6EC421}"/>
              </a:ext>
            </a:extLst>
          </p:cNvPr>
          <p:cNvSpPr>
            <a:spLocks noGrp="1"/>
          </p:cNvSpPr>
          <p:nvPr/>
        </p:nvSpPr>
        <p:spPr>
          <a:xfrm>
            <a:off x="5158413" y="669281"/>
            <a:ext cx="1875173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>
                <a:solidFill>
                  <a:schemeClr val="tx1"/>
                </a:solidFill>
              </a:rPr>
              <a:t>Q&amp;A</a:t>
            </a:r>
          </a:p>
        </p:txBody>
      </p:sp>
      <p:pic>
        <p:nvPicPr>
          <p:cNvPr id="9" name="Imagen 7">
            <a:extLst>
              <a:ext uri="{FF2B5EF4-FFF2-40B4-BE49-F238E27FC236}">
                <a16:creationId xmlns:a16="http://schemas.microsoft.com/office/drawing/2014/main" id="{2AE7B2FE-60C0-4590-ABAC-6388FCA700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230" y="2726935"/>
            <a:ext cx="1647109" cy="2170523"/>
          </a:xfrm>
          <a:prstGeom prst="rect">
            <a:avLst/>
          </a:prstGeom>
        </p:spPr>
      </p:pic>
      <p:sp>
        <p:nvSpPr>
          <p:cNvPr id="10" name="CuadroTexto 2">
            <a:extLst>
              <a:ext uri="{FF2B5EF4-FFF2-40B4-BE49-F238E27FC236}">
                <a16:creationId xmlns:a16="http://schemas.microsoft.com/office/drawing/2014/main" id="{12757BD6-6EA7-40DD-8427-4A50C86766AA}"/>
              </a:ext>
            </a:extLst>
          </p:cNvPr>
          <p:cNvSpPr txBox="1"/>
          <p:nvPr/>
        </p:nvSpPr>
        <p:spPr>
          <a:xfrm>
            <a:off x="5391373" y="2733773"/>
            <a:ext cx="2092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Nacho Fanjul</a:t>
            </a:r>
          </a:p>
        </p:txBody>
      </p:sp>
      <p:sp>
        <p:nvSpPr>
          <p:cNvPr id="11" name="CuadroTexto 4">
            <a:extLst>
              <a:ext uri="{FF2B5EF4-FFF2-40B4-BE49-F238E27FC236}">
                <a16:creationId xmlns:a16="http://schemas.microsoft.com/office/drawing/2014/main" id="{371E538D-33BA-46D7-97DA-2228863FB10D}"/>
              </a:ext>
            </a:extLst>
          </p:cNvPr>
          <p:cNvSpPr txBox="1"/>
          <p:nvPr/>
        </p:nvSpPr>
        <p:spPr>
          <a:xfrm>
            <a:off x="5391373" y="3660381"/>
            <a:ext cx="51697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rgbClr val="EA7600"/>
                </a:solidFill>
              </a:rPr>
              <a:t>@ </a:t>
            </a:r>
            <a:r>
              <a:rPr lang="es-ES" sz="2800" dirty="0"/>
              <a:t>nfanjul@plainconcepts.com</a:t>
            </a:r>
          </a:p>
          <a:p>
            <a:endParaRPr lang="es-ES" sz="900" dirty="0"/>
          </a:p>
          <a:p>
            <a:r>
              <a:rPr lang="es-ES" sz="2800"/>
              <a:t>     nfanjul</a:t>
            </a:r>
            <a:endParaRPr lang="es-ES" sz="2800" dirty="0"/>
          </a:p>
          <a:p>
            <a:endParaRPr lang="es-ES" sz="900" dirty="0"/>
          </a:p>
          <a:p>
            <a:r>
              <a:rPr lang="es-ES" sz="2800" dirty="0"/>
              <a:t>     https://github.com/nfanjul</a:t>
            </a:r>
          </a:p>
        </p:txBody>
      </p:sp>
      <p:cxnSp>
        <p:nvCxnSpPr>
          <p:cNvPr id="12" name="Conector recto 10">
            <a:extLst>
              <a:ext uri="{FF2B5EF4-FFF2-40B4-BE49-F238E27FC236}">
                <a16:creationId xmlns:a16="http://schemas.microsoft.com/office/drawing/2014/main" id="{33807370-CF55-458B-AF72-DFC361DC7E82}"/>
              </a:ext>
            </a:extLst>
          </p:cNvPr>
          <p:cNvCxnSpPr/>
          <p:nvPr/>
        </p:nvCxnSpPr>
        <p:spPr>
          <a:xfrm>
            <a:off x="5909237" y="3449285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520ED6E-8C5A-422B-A3BC-6C42587B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61" y="4223443"/>
            <a:ext cx="605059" cy="60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0029C0-2A7E-4F41-93B6-850B0330F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720" y="4905885"/>
            <a:ext cx="492517" cy="39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41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4C0C02A1-5E93-41EC-BF26-7BEAF2C26131}"/>
              </a:ext>
            </a:extLst>
          </p:cNvPr>
          <p:cNvSpPr>
            <a:spLocks noGrp="1"/>
          </p:cNvSpPr>
          <p:nvPr/>
        </p:nvSpPr>
        <p:spPr>
          <a:xfrm>
            <a:off x="760818" y="0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i="1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La informática moderna está basada en eventos</a:t>
            </a:r>
          </a:p>
        </p:txBody>
      </p:sp>
      <p:pic>
        <p:nvPicPr>
          <p:cNvPr id="7" name="Imagen 3">
            <a:extLst>
              <a:ext uri="{FF2B5EF4-FFF2-40B4-BE49-F238E27FC236}">
                <a16:creationId xmlns:a16="http://schemas.microsoft.com/office/drawing/2014/main" id="{3EF65354-8B48-4A33-A216-319E37954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596" y="1057573"/>
            <a:ext cx="9768808" cy="5040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560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EAA55CEE-D01E-41E1-A650-D8BC0277CEE2}"/>
              </a:ext>
            </a:extLst>
          </p:cNvPr>
          <p:cNvSpPr>
            <a:spLocks noGrp="1"/>
          </p:cNvSpPr>
          <p:nvPr/>
        </p:nvSpPr>
        <p:spPr>
          <a:xfrm>
            <a:off x="409833" y="0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i="1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Controlar eventos es lo más importante, pero difícil</a:t>
            </a:r>
          </a:p>
        </p:txBody>
      </p:sp>
      <p:pic>
        <p:nvPicPr>
          <p:cNvPr id="5" name="Imagen 3">
            <a:extLst>
              <a:ext uri="{FF2B5EF4-FFF2-40B4-BE49-F238E27FC236}">
                <a16:creationId xmlns:a16="http://schemas.microsoft.com/office/drawing/2014/main" id="{9903A51B-ACD9-4715-84D3-B65A2246E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74" y="1040263"/>
            <a:ext cx="9729051" cy="5052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72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FA40C-4096-4CFA-A6C1-A8407E4BF627}"/>
              </a:ext>
            </a:extLst>
          </p:cNvPr>
          <p:cNvSpPr>
            <a:spLocks noGrp="1"/>
          </p:cNvSpPr>
          <p:nvPr/>
        </p:nvSpPr>
        <p:spPr>
          <a:xfrm>
            <a:off x="151218" y="0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i="1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Todos los eventos gestionados desde una única pieza</a:t>
            </a: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AE330BAF-6C74-49AA-A02F-F38228B6B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180" y="1005842"/>
            <a:ext cx="9797640" cy="5087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8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9">
            <a:extLst>
              <a:ext uri="{FF2B5EF4-FFF2-40B4-BE49-F238E27FC236}">
                <a16:creationId xmlns:a16="http://schemas.microsoft.com/office/drawing/2014/main" id="{9741CA7C-FEA9-4F47-8180-2FA9FFBF1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581" y="5182671"/>
            <a:ext cx="1249788" cy="1261219"/>
          </a:xfrm>
          <a:prstGeom prst="rect">
            <a:avLst/>
          </a:prstGeom>
        </p:spPr>
      </p:pic>
      <p:pic>
        <p:nvPicPr>
          <p:cNvPr id="18" name="Imagen 12">
            <a:extLst>
              <a:ext uri="{FF2B5EF4-FFF2-40B4-BE49-F238E27FC236}">
                <a16:creationId xmlns:a16="http://schemas.microsoft.com/office/drawing/2014/main" id="{CB5BE12A-6792-41D5-A92B-C1B0CB2FA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517" y="5081859"/>
            <a:ext cx="1261219" cy="1261219"/>
          </a:xfrm>
          <a:prstGeom prst="rect">
            <a:avLst/>
          </a:prstGeom>
        </p:spPr>
      </p:pic>
      <p:pic>
        <p:nvPicPr>
          <p:cNvPr id="19" name="Imagen 14">
            <a:extLst>
              <a:ext uri="{FF2B5EF4-FFF2-40B4-BE49-F238E27FC236}">
                <a16:creationId xmlns:a16="http://schemas.microsoft.com/office/drawing/2014/main" id="{25AC9766-43CE-4F3C-9617-649560205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36" y="5370717"/>
            <a:ext cx="1399992" cy="934494"/>
          </a:xfrm>
          <a:prstGeom prst="rect">
            <a:avLst/>
          </a:prstGeom>
        </p:spPr>
      </p:pic>
      <p:pic>
        <p:nvPicPr>
          <p:cNvPr id="20" name="Imagen 16">
            <a:extLst>
              <a:ext uri="{FF2B5EF4-FFF2-40B4-BE49-F238E27FC236}">
                <a16:creationId xmlns:a16="http://schemas.microsoft.com/office/drawing/2014/main" id="{0C429681-B9AF-409F-A2DA-F9AAD6D037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347" y="4759122"/>
            <a:ext cx="1136964" cy="1620778"/>
          </a:xfrm>
          <a:prstGeom prst="rect">
            <a:avLst/>
          </a:prstGeom>
        </p:spPr>
      </p:pic>
      <p:pic>
        <p:nvPicPr>
          <p:cNvPr id="21" name="Imagen 18">
            <a:extLst>
              <a:ext uri="{FF2B5EF4-FFF2-40B4-BE49-F238E27FC236}">
                <a16:creationId xmlns:a16="http://schemas.microsoft.com/office/drawing/2014/main" id="{36BEC186-EEFB-4F8A-9543-CD10DF73C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91530" y="5231530"/>
            <a:ext cx="895349" cy="1163499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E45ABCD-8CD5-4BAE-9F21-FA44B1351637}"/>
              </a:ext>
            </a:extLst>
          </p:cNvPr>
          <p:cNvSpPr>
            <a:spLocks noGrp="1"/>
          </p:cNvSpPr>
          <p:nvPr/>
        </p:nvSpPr>
        <p:spPr>
          <a:xfrm>
            <a:off x="203171" y="414109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¿</a:t>
            </a:r>
            <a:r>
              <a:rPr lang="es-ES" sz="6000" i="1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Quién</a:t>
            </a:r>
            <a:r>
              <a:rPr lang="es-ES" sz="6000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rPr>
              <a:t> soy?</a:t>
            </a:r>
            <a:br>
              <a:rPr lang="es-ES" dirty="0"/>
            </a:br>
            <a:endParaRPr lang="en-US" dirty="0"/>
          </a:p>
        </p:txBody>
      </p:sp>
      <p:pic>
        <p:nvPicPr>
          <p:cNvPr id="23" name="Marcador de posición de imagen 9">
            <a:extLst>
              <a:ext uri="{FF2B5EF4-FFF2-40B4-BE49-F238E27FC236}">
                <a16:creationId xmlns:a16="http://schemas.microsoft.com/office/drawing/2014/main" id="{522C4D3A-3F8F-46CB-B1D0-B5EA1E1A5E30}"/>
              </a:ext>
            </a:extLst>
          </p:cNvPr>
          <p:cNvPicPr>
            <a:picLocks noGrp="1"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 rot="240000">
            <a:off x="7859127" y="1768027"/>
            <a:ext cx="3072384" cy="3072384"/>
          </a:xfrm>
        </p:spPr>
      </p:pic>
      <p:pic>
        <p:nvPicPr>
          <p:cNvPr id="24" name="Marcador de posición de imagen 9">
            <a:extLst>
              <a:ext uri="{FF2B5EF4-FFF2-40B4-BE49-F238E27FC236}">
                <a16:creationId xmlns:a16="http://schemas.microsoft.com/office/drawing/2014/main" id="{397EFF06-F90F-459B-8963-6E0343DDAF96}"/>
              </a:ext>
            </a:extLst>
          </p:cNvPr>
          <p:cNvPicPr>
            <a:picLocks noGrp="1"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 rot="240000">
            <a:off x="8011527" y="1920427"/>
            <a:ext cx="3072384" cy="3072384"/>
          </a:xfrm>
        </p:spPr>
      </p:pic>
      <p:sp>
        <p:nvSpPr>
          <p:cNvPr id="25" name="CuadroTexto 2">
            <a:extLst>
              <a:ext uri="{FF2B5EF4-FFF2-40B4-BE49-F238E27FC236}">
                <a16:creationId xmlns:a16="http://schemas.microsoft.com/office/drawing/2014/main" id="{FA736BC6-59D2-4E12-B108-8FE140BAE622}"/>
              </a:ext>
            </a:extLst>
          </p:cNvPr>
          <p:cNvSpPr txBox="1"/>
          <p:nvPr/>
        </p:nvSpPr>
        <p:spPr>
          <a:xfrm>
            <a:off x="5891644" y="1343863"/>
            <a:ext cx="3284425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Nacho Fanjul</a:t>
            </a:r>
          </a:p>
          <a:p>
            <a:endParaRPr lang="es-ES" sz="900" dirty="0"/>
          </a:p>
          <a:p>
            <a:r>
              <a:rPr lang="es-ES" sz="2800" dirty="0"/>
              <a:t>Software </a:t>
            </a:r>
            <a:r>
              <a:rPr lang="es-ES" sz="2800" dirty="0" err="1"/>
              <a:t>Developer</a:t>
            </a:r>
            <a:endParaRPr lang="es-ES" sz="2800" dirty="0"/>
          </a:p>
        </p:txBody>
      </p:sp>
      <p:sp>
        <p:nvSpPr>
          <p:cNvPr id="26" name="CuadroTexto 4">
            <a:extLst>
              <a:ext uri="{FF2B5EF4-FFF2-40B4-BE49-F238E27FC236}">
                <a16:creationId xmlns:a16="http://schemas.microsoft.com/office/drawing/2014/main" id="{DC3DCBBA-37B5-4FB1-B39A-3A04D392BA4B}"/>
              </a:ext>
            </a:extLst>
          </p:cNvPr>
          <p:cNvSpPr txBox="1"/>
          <p:nvPr/>
        </p:nvSpPr>
        <p:spPr>
          <a:xfrm>
            <a:off x="5891644" y="2873801"/>
            <a:ext cx="516976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rgbClr val="EA7600"/>
                </a:solidFill>
              </a:rPr>
              <a:t>@ </a:t>
            </a:r>
            <a:r>
              <a:rPr lang="es-ES" sz="2800" dirty="0"/>
              <a:t>nfanjul@plainconcepts.com</a:t>
            </a:r>
          </a:p>
          <a:p>
            <a:endParaRPr lang="es-ES" sz="900" dirty="0"/>
          </a:p>
          <a:p>
            <a:r>
              <a:rPr lang="es-ES" sz="2800" dirty="0"/>
              <a:t>     </a:t>
            </a:r>
            <a:r>
              <a:rPr lang="es-ES" sz="2800" dirty="0" err="1"/>
              <a:t>nfanjul</a:t>
            </a:r>
            <a:endParaRPr lang="es-ES" sz="2800" dirty="0"/>
          </a:p>
          <a:p>
            <a:endParaRPr lang="es-ES" sz="900" dirty="0"/>
          </a:p>
          <a:p>
            <a:r>
              <a:rPr lang="es-ES" sz="2800" dirty="0"/>
              <a:t>     https://github.com/nfanjul</a:t>
            </a:r>
          </a:p>
        </p:txBody>
      </p:sp>
      <p:cxnSp>
        <p:nvCxnSpPr>
          <p:cNvPr id="27" name="Conector recto 10">
            <a:extLst>
              <a:ext uri="{FF2B5EF4-FFF2-40B4-BE49-F238E27FC236}">
                <a16:creationId xmlns:a16="http://schemas.microsoft.com/office/drawing/2014/main" id="{27C63A5B-FCB2-4323-9CAF-D915C0B20B01}"/>
              </a:ext>
            </a:extLst>
          </p:cNvPr>
          <p:cNvCxnSpPr/>
          <p:nvPr/>
        </p:nvCxnSpPr>
        <p:spPr>
          <a:xfrm>
            <a:off x="6409508" y="2662705"/>
            <a:ext cx="274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E9F9596-E7AB-476A-93A8-CB8D925DE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449" y="3424377"/>
            <a:ext cx="605059" cy="606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n 8">
            <a:extLst>
              <a:ext uri="{FF2B5EF4-FFF2-40B4-BE49-F238E27FC236}">
                <a16:creationId xmlns:a16="http://schemas.microsoft.com/office/drawing/2014/main" id="{678B8D3E-21D0-49CD-80FE-6D70679582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331" y="4098687"/>
            <a:ext cx="656177" cy="344493"/>
          </a:xfrm>
          <a:prstGeom prst="rect">
            <a:avLst/>
          </a:prstGeom>
        </p:spPr>
      </p:pic>
      <p:pic>
        <p:nvPicPr>
          <p:cNvPr id="30" name="Imagen 3">
            <a:extLst>
              <a:ext uri="{FF2B5EF4-FFF2-40B4-BE49-F238E27FC236}">
                <a16:creationId xmlns:a16="http://schemas.microsoft.com/office/drawing/2014/main" id="{A64ACE85-381D-4AC4-B31E-E0F8DA57EA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42303" y="1413482"/>
            <a:ext cx="5276313" cy="395723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E8D7B8-809A-4844-A317-615C71BCBB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8177" y="5452515"/>
            <a:ext cx="2987123" cy="8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72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35AE622A-5AB6-46D4-B773-3B7B7F169BDB}"/>
              </a:ext>
            </a:extLst>
          </p:cNvPr>
          <p:cNvSpPr>
            <a:spLocks noGrp="1"/>
          </p:cNvSpPr>
          <p:nvPr/>
        </p:nvSpPr>
        <p:spPr>
          <a:xfrm>
            <a:off x="1391729" y="665881"/>
            <a:ext cx="11887200" cy="1181862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dirty="0"/>
              <a:t>Agenda</a:t>
            </a:r>
          </a:p>
        </p:txBody>
      </p:sp>
      <p:sp>
        <p:nvSpPr>
          <p:cNvPr id="3" name="Subtítulo 8">
            <a:extLst>
              <a:ext uri="{FF2B5EF4-FFF2-40B4-BE49-F238E27FC236}">
                <a16:creationId xmlns:a16="http://schemas.microsoft.com/office/drawing/2014/main" id="{4C430A3B-9C9C-487C-894D-27AF708285E2}"/>
              </a:ext>
            </a:extLst>
          </p:cNvPr>
          <p:cNvSpPr txBox="1">
            <a:spLocks/>
          </p:cNvSpPr>
          <p:nvPr/>
        </p:nvSpPr>
        <p:spPr>
          <a:xfrm>
            <a:off x="3045661" y="2358739"/>
            <a:ext cx="6768752" cy="346761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es-ES" sz="4000" dirty="0"/>
              <a:t>¿Qué es Azure </a:t>
            </a:r>
            <a:r>
              <a:rPr lang="es-ES" sz="4000" dirty="0" err="1"/>
              <a:t>Event</a:t>
            </a:r>
            <a:r>
              <a:rPr lang="es-ES" sz="4000" dirty="0"/>
              <a:t> </a:t>
            </a:r>
            <a:r>
              <a:rPr lang="es-ES" sz="4000" dirty="0" err="1"/>
              <a:t>Grid</a:t>
            </a:r>
            <a:r>
              <a:rPr lang="es-ES" sz="4000" dirty="0"/>
              <a:t>?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s-ES" sz="4000" dirty="0"/>
              <a:t>Conceptos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s-ES" sz="4000" dirty="0"/>
              <a:t>Configuración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s-ES" sz="4000" dirty="0"/>
              <a:t>Seguridad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s-ES" sz="4000" dirty="0"/>
              <a:t>Escenarios &amp; Demo</a:t>
            </a:r>
          </a:p>
        </p:txBody>
      </p:sp>
    </p:spTree>
    <p:extLst>
      <p:ext uri="{BB962C8B-B14F-4D97-AF65-F5344CB8AC3E}">
        <p14:creationId xmlns:p14="http://schemas.microsoft.com/office/powerpoint/2010/main" val="284296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CF04B40-9C0B-4038-8BDB-6B584CDF5B08}"/>
              </a:ext>
            </a:extLst>
          </p:cNvPr>
          <p:cNvSpPr>
            <a:spLocks noGrp="1"/>
          </p:cNvSpPr>
          <p:nvPr/>
        </p:nvSpPr>
        <p:spPr>
          <a:xfrm>
            <a:off x="1941364" y="662998"/>
            <a:ext cx="11887200" cy="1015663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100" baseline="0">
                <a:ln w="3175"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6000" dirty="0"/>
              <a:t>¿Qué es Azure </a:t>
            </a:r>
            <a:r>
              <a:rPr lang="es-ES" sz="6000" dirty="0" err="1"/>
              <a:t>Event</a:t>
            </a:r>
            <a:r>
              <a:rPr lang="es-ES" sz="6000" dirty="0"/>
              <a:t> </a:t>
            </a:r>
            <a:r>
              <a:rPr lang="es-ES" sz="6000" dirty="0" err="1"/>
              <a:t>Grid</a:t>
            </a:r>
            <a:r>
              <a:rPr lang="es-E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05757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341</Words>
  <Application>Microsoft Office PowerPoint</Application>
  <PresentationFormat>Widescreen</PresentationFormat>
  <Paragraphs>121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Gill Sans MT</vt:lpstr>
      <vt:lpstr>Helvetica</vt:lpstr>
      <vt:lpstr>Segoe UI</vt:lpstr>
      <vt:lpstr>Wingdings</vt:lpstr>
      <vt:lpstr>Tema de Office</vt:lpstr>
      <vt:lpstr>Custom Design</vt:lpstr>
      <vt:lpstr>Gallery</vt:lpstr>
      <vt:lpstr>PowerPoint Presentation</vt:lpstr>
      <vt:lpstr>Sponsors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Nacho Fanjul</dc:creator>
  <cp:lastModifiedBy>Nacho Fanjul</cp:lastModifiedBy>
  <cp:revision>10</cp:revision>
  <dcterms:created xsi:type="dcterms:W3CDTF">2019-09-22T09:22:03Z</dcterms:created>
  <dcterms:modified xsi:type="dcterms:W3CDTF">2019-10-01T09:12:50Z</dcterms:modified>
</cp:coreProperties>
</file>